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sldIdLst>
    <p:sldId id="256" r:id="rId2"/>
    <p:sldId id="283" r:id="rId3"/>
    <p:sldId id="271" r:id="rId4"/>
    <p:sldId id="281" r:id="rId5"/>
    <p:sldId id="285" r:id="rId6"/>
    <p:sldId id="274" r:id="rId7"/>
    <p:sldId id="282" r:id="rId8"/>
    <p:sldId id="279" r:id="rId9"/>
    <p:sldId id="275" r:id="rId10"/>
    <p:sldId id="276" r:id="rId11"/>
    <p:sldId id="280" r:id="rId12"/>
    <p:sldId id="284" r:id="rId13"/>
    <p:sldId id="286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0164" autoAdjust="0"/>
  </p:normalViewPr>
  <p:slideViewPr>
    <p:cSldViewPr snapToGrid="0">
      <p:cViewPr varScale="1">
        <p:scale>
          <a:sx n="120" d="100"/>
          <a:sy n="120" d="100"/>
        </p:scale>
        <p:origin x="-1104" y="-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9A3084-2C18-49C9-B33F-1EECBAC7B45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7F7C46-D5EC-4536-A123-1CAE4AAEE73E}">
      <dgm:prSet phldrT="[Текст]" custT="1"/>
      <dgm:spPr/>
      <dgm:t>
        <a:bodyPr/>
        <a:lstStyle/>
        <a:p>
          <a:r>
            <a:rPr lang="ru-RU" sz="1300" dirty="0"/>
            <a:t>ПВК «АРУ РЗА» </a:t>
          </a:r>
        </a:p>
      </dgm:t>
    </dgm:pt>
    <dgm:pt modelId="{AFF2BD40-ABDC-41B5-824E-07BF30A5E5ED}" type="parTrans" cxnId="{D0D2FBDE-53B5-4461-9C53-B31304127F7B}">
      <dgm:prSet/>
      <dgm:spPr/>
      <dgm:t>
        <a:bodyPr/>
        <a:lstStyle/>
        <a:p>
          <a:endParaRPr lang="ru-RU" sz="1300"/>
        </a:p>
      </dgm:t>
    </dgm:pt>
    <dgm:pt modelId="{7AEA34D5-A8EA-4387-A81C-28D2FD6C6096}" type="sibTrans" cxnId="{D0D2FBDE-53B5-4461-9C53-B31304127F7B}">
      <dgm:prSet/>
      <dgm:spPr/>
      <dgm:t>
        <a:bodyPr/>
        <a:lstStyle/>
        <a:p>
          <a:endParaRPr lang="ru-RU" sz="1300"/>
        </a:p>
      </dgm:t>
    </dgm:pt>
    <dgm:pt modelId="{31BF7F8F-146D-4439-B3C8-5A25104C6CCE}">
      <dgm:prSet phldrT="[Текст]" custT="1"/>
      <dgm:spPr/>
      <dgm:t>
        <a:bodyPr/>
        <a:lstStyle/>
        <a:p>
          <a:r>
            <a:rPr lang="ru-RU" sz="1300" dirty="0"/>
            <a:t>Расширение номенклатуры устройств РЗ</a:t>
          </a:r>
        </a:p>
      </dgm:t>
    </dgm:pt>
    <dgm:pt modelId="{F5CAF980-DF98-4B0D-AE6E-15E48F065824}" type="parTrans" cxnId="{CE552916-8559-4615-B7C9-791327D0CE20}">
      <dgm:prSet custT="1"/>
      <dgm:spPr/>
      <dgm:t>
        <a:bodyPr/>
        <a:lstStyle/>
        <a:p>
          <a:endParaRPr lang="ru-RU" sz="1300"/>
        </a:p>
      </dgm:t>
    </dgm:pt>
    <dgm:pt modelId="{99AA410A-801F-489B-AEA8-0461805E0879}" type="sibTrans" cxnId="{CE552916-8559-4615-B7C9-791327D0CE20}">
      <dgm:prSet/>
      <dgm:spPr/>
      <dgm:t>
        <a:bodyPr/>
        <a:lstStyle/>
        <a:p>
          <a:endParaRPr lang="ru-RU" sz="1300"/>
        </a:p>
      </dgm:t>
    </dgm:pt>
    <dgm:pt modelId="{8F29A9D2-54FB-44B4-9F20-CCB3B4D3ACF9}">
      <dgm:prSet phldrT="[Текст]" custT="1"/>
      <dgm:spPr/>
      <dgm:t>
        <a:bodyPr/>
        <a:lstStyle/>
        <a:p>
          <a:r>
            <a:rPr lang="ru-RU" sz="1300" dirty="0"/>
            <a:t>Дистанционные защиты</a:t>
          </a:r>
        </a:p>
      </dgm:t>
    </dgm:pt>
    <dgm:pt modelId="{1AE9D88B-80D5-492D-AFFB-0DA2CE3283D4}" type="parTrans" cxnId="{C59098BD-5DD3-4849-BE04-F0D4AF9425A1}">
      <dgm:prSet custT="1"/>
      <dgm:spPr/>
      <dgm:t>
        <a:bodyPr/>
        <a:lstStyle/>
        <a:p>
          <a:endParaRPr lang="ru-RU" sz="1300"/>
        </a:p>
      </dgm:t>
    </dgm:pt>
    <dgm:pt modelId="{A91D817D-7E01-4A05-B67F-13FB0324BAC3}" type="sibTrans" cxnId="{C59098BD-5DD3-4849-BE04-F0D4AF9425A1}">
      <dgm:prSet/>
      <dgm:spPr/>
      <dgm:t>
        <a:bodyPr/>
        <a:lstStyle/>
        <a:p>
          <a:endParaRPr lang="ru-RU" sz="1300"/>
        </a:p>
      </dgm:t>
    </dgm:pt>
    <dgm:pt modelId="{8EF8D342-1189-4691-BF80-900D2BAC9147}">
      <dgm:prSet phldrT="[Текст]" custT="1"/>
      <dgm:spPr/>
      <dgm:t>
        <a:bodyPr/>
        <a:lstStyle/>
        <a:p>
          <a:r>
            <a:rPr lang="ru-RU" sz="1300" dirty="0"/>
            <a:t>База уставок</a:t>
          </a:r>
        </a:p>
      </dgm:t>
    </dgm:pt>
    <dgm:pt modelId="{3AD35F69-A86F-42A6-A428-273A49CBA9CD}" type="parTrans" cxnId="{1CFB46D5-759C-49E0-92E7-5F0565B87DFF}">
      <dgm:prSet custT="1"/>
      <dgm:spPr/>
      <dgm:t>
        <a:bodyPr/>
        <a:lstStyle/>
        <a:p>
          <a:endParaRPr lang="ru-RU" sz="1300"/>
        </a:p>
      </dgm:t>
    </dgm:pt>
    <dgm:pt modelId="{CC3AD7AA-63DE-483B-AF97-5A6C611AE45C}" type="sibTrans" cxnId="{1CFB46D5-759C-49E0-92E7-5F0565B87DFF}">
      <dgm:prSet/>
      <dgm:spPr/>
      <dgm:t>
        <a:bodyPr/>
        <a:lstStyle/>
        <a:p>
          <a:endParaRPr lang="ru-RU" sz="1300"/>
        </a:p>
      </dgm:t>
    </dgm:pt>
    <dgm:pt modelId="{4A7247C4-22AE-4C25-9E56-5A388E479DE7}">
      <dgm:prSet phldrT="[Текст]" custT="1"/>
      <dgm:spPr/>
      <dgm:t>
        <a:bodyPr/>
        <a:lstStyle/>
        <a:p>
          <a:r>
            <a:rPr lang="ru-RU" sz="1300" dirty="0"/>
            <a:t>Расширение возможностей расчётной модели</a:t>
          </a:r>
        </a:p>
      </dgm:t>
    </dgm:pt>
    <dgm:pt modelId="{3BD775B7-C99C-4C40-9E64-F84FCBED805E}" type="parTrans" cxnId="{D8A06B48-622D-43E0-B00D-710EFA3F0974}">
      <dgm:prSet custT="1"/>
      <dgm:spPr/>
      <dgm:t>
        <a:bodyPr/>
        <a:lstStyle/>
        <a:p>
          <a:endParaRPr lang="ru-RU" sz="1300"/>
        </a:p>
      </dgm:t>
    </dgm:pt>
    <dgm:pt modelId="{0B527ACD-1967-41A8-A7A8-8F612F5CD197}" type="sibTrans" cxnId="{D8A06B48-622D-43E0-B00D-710EFA3F0974}">
      <dgm:prSet/>
      <dgm:spPr/>
      <dgm:t>
        <a:bodyPr/>
        <a:lstStyle/>
        <a:p>
          <a:endParaRPr lang="ru-RU" sz="1300"/>
        </a:p>
      </dgm:t>
    </dgm:pt>
    <dgm:pt modelId="{732DCEF2-E14A-42F3-9E5A-429F805F53F4}">
      <dgm:prSet phldrT="[Текст]" custT="1"/>
      <dgm:spPr/>
      <dgm:t>
        <a:bodyPr/>
        <a:lstStyle/>
        <a:p>
          <a:r>
            <a:rPr lang="ru-RU" sz="1300" dirty="0"/>
            <a:t>Модуль ОМП</a:t>
          </a:r>
        </a:p>
      </dgm:t>
    </dgm:pt>
    <dgm:pt modelId="{903CACC1-1739-4987-A956-F958D2C8B993}" type="parTrans" cxnId="{99B862CE-9A6E-46D8-9BCB-FA8FE60D811D}">
      <dgm:prSet custT="1"/>
      <dgm:spPr/>
      <dgm:t>
        <a:bodyPr/>
        <a:lstStyle/>
        <a:p>
          <a:endParaRPr lang="ru-RU" sz="1300"/>
        </a:p>
      </dgm:t>
    </dgm:pt>
    <dgm:pt modelId="{0E4370C5-B5B6-4A4D-949F-C9BD01B4287C}" type="sibTrans" cxnId="{99B862CE-9A6E-46D8-9BCB-FA8FE60D811D}">
      <dgm:prSet/>
      <dgm:spPr/>
      <dgm:t>
        <a:bodyPr/>
        <a:lstStyle/>
        <a:p>
          <a:endParaRPr lang="ru-RU" sz="1300"/>
        </a:p>
      </dgm:t>
    </dgm:pt>
    <dgm:pt modelId="{AA95B618-1B3B-4286-ACB9-5E60D89BD16E}">
      <dgm:prSet phldrT="[Текст]" custT="1"/>
      <dgm:spPr/>
      <dgm:t>
        <a:bodyPr/>
        <a:lstStyle/>
        <a:p>
          <a:r>
            <a:rPr lang="ru-RU" sz="1300" dirty="0"/>
            <a:t>Расчёт сетей постоянного тока</a:t>
          </a:r>
        </a:p>
      </dgm:t>
    </dgm:pt>
    <dgm:pt modelId="{8B52961D-75C5-4786-806E-ED5C1E5384D8}" type="parTrans" cxnId="{1989BB6E-1C22-4353-AAC0-84BF8F440E8F}">
      <dgm:prSet custT="1"/>
      <dgm:spPr/>
      <dgm:t>
        <a:bodyPr/>
        <a:lstStyle/>
        <a:p>
          <a:endParaRPr lang="ru-RU" sz="1300"/>
        </a:p>
      </dgm:t>
    </dgm:pt>
    <dgm:pt modelId="{756C02C4-40AD-47D3-83E9-CDF5F1E56A38}" type="sibTrans" cxnId="{1989BB6E-1C22-4353-AAC0-84BF8F440E8F}">
      <dgm:prSet/>
      <dgm:spPr/>
      <dgm:t>
        <a:bodyPr/>
        <a:lstStyle/>
        <a:p>
          <a:endParaRPr lang="ru-RU" sz="1300"/>
        </a:p>
      </dgm:t>
    </dgm:pt>
    <dgm:pt modelId="{F12D1EAE-F44B-499C-AD3A-8824353CA479}">
      <dgm:prSet phldrT="[Текст]" custT="1"/>
      <dgm:spPr/>
      <dgm:t>
        <a:bodyPr/>
        <a:lstStyle/>
        <a:p>
          <a:r>
            <a:rPr lang="ru-RU" sz="1300" dirty="0"/>
            <a:t>Программная часть</a:t>
          </a:r>
        </a:p>
      </dgm:t>
    </dgm:pt>
    <dgm:pt modelId="{88FF7A6C-583E-492E-9C68-85E8F009DD4A}" type="parTrans" cxnId="{A217CD1D-B0AF-4C4B-8955-DC8D6BAC4F75}">
      <dgm:prSet custT="1"/>
      <dgm:spPr/>
      <dgm:t>
        <a:bodyPr/>
        <a:lstStyle/>
        <a:p>
          <a:endParaRPr lang="ru-RU" sz="1300"/>
        </a:p>
      </dgm:t>
    </dgm:pt>
    <dgm:pt modelId="{C0B87991-E2FB-4E73-9FF3-558B02564E31}" type="sibTrans" cxnId="{A217CD1D-B0AF-4C4B-8955-DC8D6BAC4F75}">
      <dgm:prSet/>
      <dgm:spPr/>
      <dgm:t>
        <a:bodyPr/>
        <a:lstStyle/>
        <a:p>
          <a:endParaRPr lang="ru-RU" sz="1300"/>
        </a:p>
      </dgm:t>
    </dgm:pt>
    <dgm:pt modelId="{99CC1132-737D-4A3D-A132-EC8217B20E42}">
      <dgm:prSet phldrT="[Текст]" custT="1"/>
      <dgm:spPr/>
      <dgm:t>
        <a:bodyPr/>
        <a:lstStyle/>
        <a:p>
          <a:r>
            <a:rPr lang="ru-RU" sz="1300" dirty="0"/>
            <a:t>Сетевая версия</a:t>
          </a:r>
        </a:p>
      </dgm:t>
    </dgm:pt>
    <dgm:pt modelId="{B8F7673D-FABC-4147-8D29-5A5D13017F89}" type="parTrans" cxnId="{334DC86E-BECD-4A67-AA54-D766DB5A473E}">
      <dgm:prSet custT="1"/>
      <dgm:spPr/>
      <dgm:t>
        <a:bodyPr/>
        <a:lstStyle/>
        <a:p>
          <a:endParaRPr lang="ru-RU" sz="1300"/>
        </a:p>
      </dgm:t>
    </dgm:pt>
    <dgm:pt modelId="{0B6410B3-0E7C-4024-9C79-5378A5ECDEE7}" type="sibTrans" cxnId="{334DC86E-BECD-4A67-AA54-D766DB5A473E}">
      <dgm:prSet/>
      <dgm:spPr/>
      <dgm:t>
        <a:bodyPr/>
        <a:lstStyle/>
        <a:p>
          <a:endParaRPr lang="ru-RU" sz="1300"/>
        </a:p>
      </dgm:t>
    </dgm:pt>
    <dgm:pt modelId="{4422972A-EE14-4DB2-942D-235BF3EACE68}">
      <dgm:prSet phldrT="[Текст]" custT="1"/>
      <dgm:spPr/>
      <dgm:t>
        <a:bodyPr/>
        <a:lstStyle/>
        <a:p>
          <a:r>
            <a:rPr lang="ru-RU" sz="1300" dirty="0"/>
            <a:t>Модуль анализа срабатывания защит</a:t>
          </a:r>
        </a:p>
      </dgm:t>
    </dgm:pt>
    <dgm:pt modelId="{7DC85F2F-B45A-41BA-8E6B-07E699BF3021}" type="parTrans" cxnId="{1407B030-C2C2-4C36-A47B-570F541DFB1F}">
      <dgm:prSet custT="1"/>
      <dgm:spPr/>
      <dgm:t>
        <a:bodyPr/>
        <a:lstStyle/>
        <a:p>
          <a:endParaRPr lang="ru-RU" sz="1300"/>
        </a:p>
      </dgm:t>
    </dgm:pt>
    <dgm:pt modelId="{CEC7946F-48B0-41F8-A729-E2E967FB6CDD}" type="sibTrans" cxnId="{1407B030-C2C2-4C36-A47B-570F541DFB1F}">
      <dgm:prSet/>
      <dgm:spPr/>
      <dgm:t>
        <a:bodyPr/>
        <a:lstStyle/>
        <a:p>
          <a:endParaRPr lang="ru-RU" sz="1300"/>
        </a:p>
      </dgm:t>
    </dgm:pt>
    <dgm:pt modelId="{80FBDCDD-11A8-4AAC-B104-D27B97DACB58}">
      <dgm:prSet phldrT="[Текст]" custT="1"/>
      <dgm:spPr/>
      <dgm:t>
        <a:bodyPr/>
        <a:lstStyle/>
        <a:p>
          <a:r>
            <a:rPr lang="ru-RU" sz="1300" dirty="0"/>
            <a:t>Добавление источников солнечной и </a:t>
          </a:r>
          <a:r>
            <a:rPr lang="ru-RU" sz="1300" dirty="0" err="1"/>
            <a:t>ветрогенарции</a:t>
          </a:r>
          <a:endParaRPr lang="ru-RU" sz="1300" dirty="0"/>
        </a:p>
      </dgm:t>
    </dgm:pt>
    <dgm:pt modelId="{3FC6E1EB-C737-44EF-BCC9-0219D59C7D90}" type="parTrans" cxnId="{B20F6F20-4029-4142-AEA6-FF72380E8F39}">
      <dgm:prSet custT="1"/>
      <dgm:spPr/>
      <dgm:t>
        <a:bodyPr/>
        <a:lstStyle/>
        <a:p>
          <a:endParaRPr lang="ru-RU" sz="1300"/>
        </a:p>
      </dgm:t>
    </dgm:pt>
    <dgm:pt modelId="{41F57A13-153F-42A7-BDA1-20DC540EF8D8}" type="sibTrans" cxnId="{B20F6F20-4029-4142-AEA6-FF72380E8F39}">
      <dgm:prSet/>
      <dgm:spPr/>
      <dgm:t>
        <a:bodyPr/>
        <a:lstStyle/>
        <a:p>
          <a:endParaRPr lang="ru-RU" sz="1300"/>
        </a:p>
      </dgm:t>
    </dgm:pt>
    <dgm:pt modelId="{8CF915FE-78FD-4239-8BF6-658034A1AE50}">
      <dgm:prSet phldrT="[Текст]" custT="1"/>
      <dgm:spPr/>
      <dgm:t>
        <a:bodyPr/>
        <a:lstStyle/>
        <a:p>
          <a:r>
            <a:rPr lang="ru-RU" sz="1300" dirty="0"/>
            <a:t>Новые модули</a:t>
          </a:r>
        </a:p>
      </dgm:t>
    </dgm:pt>
    <dgm:pt modelId="{245E6973-806B-4745-AAE4-4198475A7492}" type="parTrans" cxnId="{D284DC29-940C-4F2A-B725-685CFDB0E2F9}">
      <dgm:prSet custT="1"/>
      <dgm:spPr/>
      <dgm:t>
        <a:bodyPr/>
        <a:lstStyle/>
        <a:p>
          <a:endParaRPr lang="ru-RU" sz="1300"/>
        </a:p>
      </dgm:t>
    </dgm:pt>
    <dgm:pt modelId="{EFD16BA1-EA82-45EE-B463-CBEEC1D5D029}" type="sibTrans" cxnId="{D284DC29-940C-4F2A-B725-685CFDB0E2F9}">
      <dgm:prSet/>
      <dgm:spPr/>
      <dgm:t>
        <a:bodyPr/>
        <a:lstStyle/>
        <a:p>
          <a:endParaRPr lang="ru-RU" sz="1300"/>
        </a:p>
      </dgm:t>
    </dgm:pt>
    <dgm:pt modelId="{812A1181-295E-4304-A305-62A863F7BFC1}">
      <dgm:prSet phldrT="[Текст]" custT="1"/>
      <dgm:spPr/>
      <dgm:t>
        <a:bodyPr/>
        <a:lstStyle/>
        <a:p>
          <a:r>
            <a:rPr lang="ru-RU" sz="1300" dirty="0"/>
            <a:t>Новые объекты сети</a:t>
          </a:r>
        </a:p>
      </dgm:t>
    </dgm:pt>
    <dgm:pt modelId="{DAEA2FF0-8AA8-4301-885D-26270BF212F6}" type="parTrans" cxnId="{CE051F9E-9771-435E-8F5A-B72327234151}">
      <dgm:prSet custT="1"/>
      <dgm:spPr/>
      <dgm:t>
        <a:bodyPr/>
        <a:lstStyle/>
        <a:p>
          <a:endParaRPr lang="ru-RU" sz="1300"/>
        </a:p>
      </dgm:t>
    </dgm:pt>
    <dgm:pt modelId="{E0FFF40B-4C1A-48D1-AD35-B1D5AB129EAF}" type="sibTrans" cxnId="{CE051F9E-9771-435E-8F5A-B72327234151}">
      <dgm:prSet/>
      <dgm:spPr/>
      <dgm:t>
        <a:bodyPr/>
        <a:lstStyle/>
        <a:p>
          <a:endParaRPr lang="ru-RU" sz="1300"/>
        </a:p>
      </dgm:t>
    </dgm:pt>
    <dgm:pt modelId="{D3842396-DE7B-42BC-AFB1-F5A908BF2BBA}">
      <dgm:prSet phldrT="[Текст]" custT="1"/>
      <dgm:spPr/>
      <dgm:t>
        <a:bodyPr/>
        <a:lstStyle/>
        <a:p>
          <a:r>
            <a:rPr lang="ru-RU" sz="1300" dirty="0"/>
            <a:t>Методики расчёта производителей</a:t>
          </a:r>
        </a:p>
      </dgm:t>
    </dgm:pt>
    <dgm:pt modelId="{CFCE9B4A-F212-4F49-AF5C-B2D75186347E}" type="parTrans" cxnId="{8EFC85F9-46E2-4302-BEE7-323E07303868}">
      <dgm:prSet custT="1"/>
      <dgm:spPr/>
      <dgm:t>
        <a:bodyPr/>
        <a:lstStyle/>
        <a:p>
          <a:endParaRPr lang="ru-RU" sz="1300"/>
        </a:p>
      </dgm:t>
    </dgm:pt>
    <dgm:pt modelId="{6A8217C8-580C-4D46-A460-7E97A8E84901}" type="sibTrans" cxnId="{8EFC85F9-46E2-4302-BEE7-323E07303868}">
      <dgm:prSet/>
      <dgm:spPr/>
      <dgm:t>
        <a:bodyPr/>
        <a:lstStyle/>
        <a:p>
          <a:endParaRPr lang="ru-RU" sz="1300"/>
        </a:p>
      </dgm:t>
    </dgm:pt>
    <dgm:pt modelId="{36995094-BF28-4AFD-826D-41602613B74A}">
      <dgm:prSet phldrT="[Текст]" custT="1"/>
      <dgm:spPr/>
      <dgm:t>
        <a:bodyPr/>
        <a:lstStyle/>
        <a:p>
          <a:r>
            <a:rPr lang="ru-RU" sz="1300" dirty="0"/>
            <a:t>Взаимодействие с другими ПВК</a:t>
          </a:r>
        </a:p>
      </dgm:t>
    </dgm:pt>
    <dgm:pt modelId="{0A43DC3D-08E8-4C2B-A008-7E1DBD3F82E3}" type="parTrans" cxnId="{71E60434-1011-4275-8613-93E3D3F268E9}">
      <dgm:prSet custT="1"/>
      <dgm:spPr/>
      <dgm:t>
        <a:bodyPr/>
        <a:lstStyle/>
        <a:p>
          <a:endParaRPr lang="ru-RU" sz="1300"/>
        </a:p>
      </dgm:t>
    </dgm:pt>
    <dgm:pt modelId="{C3E4D2C5-F689-4CAC-9A26-950A2A169FD6}" type="sibTrans" cxnId="{71E60434-1011-4275-8613-93E3D3F268E9}">
      <dgm:prSet/>
      <dgm:spPr/>
      <dgm:t>
        <a:bodyPr/>
        <a:lstStyle/>
        <a:p>
          <a:endParaRPr lang="ru-RU" sz="1300"/>
        </a:p>
      </dgm:t>
    </dgm:pt>
    <dgm:pt modelId="{D2D98C31-72C4-4F1D-B888-9362D10A36EA}">
      <dgm:prSet phldrT="[Текст]" custT="1"/>
      <dgm:spPr/>
      <dgm:t>
        <a:bodyPr/>
        <a:lstStyle/>
        <a:p>
          <a:r>
            <a:rPr lang="ru-RU" sz="1300" dirty="0"/>
            <a:t>Расширение номенклатуры устройств </a:t>
          </a:r>
          <a:r>
            <a:rPr lang="en-US" sz="1300" dirty="0"/>
            <a:t>FACTS</a:t>
          </a:r>
          <a:endParaRPr lang="ru-RU" sz="1300" dirty="0"/>
        </a:p>
      </dgm:t>
    </dgm:pt>
    <dgm:pt modelId="{7A97F299-0410-430D-A37A-EA96D699DC4D}" type="parTrans" cxnId="{FC9FBEC2-9510-4F3F-8F4D-8DBFB1E6EE00}">
      <dgm:prSet custT="1"/>
      <dgm:spPr/>
      <dgm:t>
        <a:bodyPr/>
        <a:lstStyle/>
        <a:p>
          <a:endParaRPr lang="ru-RU" sz="1300"/>
        </a:p>
      </dgm:t>
    </dgm:pt>
    <dgm:pt modelId="{7D6E84E6-6D8A-4127-B00B-6964D7C547A5}" type="sibTrans" cxnId="{FC9FBEC2-9510-4F3F-8F4D-8DBFB1E6EE00}">
      <dgm:prSet/>
      <dgm:spPr/>
      <dgm:t>
        <a:bodyPr/>
        <a:lstStyle/>
        <a:p>
          <a:endParaRPr lang="ru-RU" sz="1300"/>
        </a:p>
      </dgm:t>
    </dgm:pt>
    <dgm:pt modelId="{DC41E1DB-EBF0-4A3A-8288-A4AA5C84C65C}">
      <dgm:prSet phldrT="[Текст]" custT="1"/>
      <dgm:spPr/>
      <dgm:t>
        <a:bodyPr/>
        <a:lstStyle/>
        <a:p>
          <a:r>
            <a:rPr lang="ru-RU" sz="1300" dirty="0"/>
            <a:t>Общее повышение уровня автоматизации</a:t>
          </a:r>
        </a:p>
      </dgm:t>
    </dgm:pt>
    <dgm:pt modelId="{0C51D7F0-7E50-4AD1-B3C4-7F5962C9B29B}" type="parTrans" cxnId="{3EDF2F0D-4665-4C01-B1D8-741FDD20D2EA}">
      <dgm:prSet custT="1"/>
      <dgm:spPr/>
      <dgm:t>
        <a:bodyPr/>
        <a:lstStyle/>
        <a:p>
          <a:endParaRPr lang="ru-RU" sz="1300"/>
        </a:p>
      </dgm:t>
    </dgm:pt>
    <dgm:pt modelId="{8535F392-6FB3-416D-A725-8327447528D9}" type="sibTrans" cxnId="{3EDF2F0D-4665-4C01-B1D8-741FDD20D2EA}">
      <dgm:prSet/>
      <dgm:spPr/>
      <dgm:t>
        <a:bodyPr/>
        <a:lstStyle/>
        <a:p>
          <a:endParaRPr lang="ru-RU" sz="1300"/>
        </a:p>
      </dgm:t>
    </dgm:pt>
    <dgm:pt modelId="{6F3808E8-66DC-4CE6-9154-AE17E9472EED}">
      <dgm:prSet phldrT="[Текст]" custT="1"/>
      <dgm:spPr/>
      <dgm:t>
        <a:bodyPr/>
        <a:lstStyle/>
        <a:p>
          <a:r>
            <a:rPr lang="ru-RU" sz="1300" dirty="0"/>
            <a:t>Шаблоны схем</a:t>
          </a:r>
        </a:p>
      </dgm:t>
    </dgm:pt>
    <dgm:pt modelId="{A3A5766F-225F-49CC-85F2-EB242A6F30E8}" type="parTrans" cxnId="{4801ABFA-F236-4B64-9B82-F67B65E19F6C}">
      <dgm:prSet custT="1"/>
      <dgm:spPr/>
      <dgm:t>
        <a:bodyPr/>
        <a:lstStyle/>
        <a:p>
          <a:endParaRPr lang="ru-RU" sz="1300"/>
        </a:p>
      </dgm:t>
    </dgm:pt>
    <dgm:pt modelId="{CCECB5C0-A081-4100-A1BD-F58173CC62D8}" type="sibTrans" cxnId="{4801ABFA-F236-4B64-9B82-F67B65E19F6C}">
      <dgm:prSet/>
      <dgm:spPr/>
      <dgm:t>
        <a:bodyPr/>
        <a:lstStyle/>
        <a:p>
          <a:endParaRPr lang="ru-RU" sz="1300"/>
        </a:p>
      </dgm:t>
    </dgm:pt>
    <dgm:pt modelId="{93081D86-8E64-4615-8EB2-28C40E9598C6}">
      <dgm:prSet phldrT="[Текст]" custT="1"/>
      <dgm:spPr/>
      <dgm:t>
        <a:bodyPr/>
        <a:lstStyle/>
        <a:p>
          <a:r>
            <a:rPr lang="ru-RU" sz="1300" dirty="0"/>
            <a:t>Шаблоны команд модуля К.У.Р.С.</a:t>
          </a:r>
        </a:p>
      </dgm:t>
    </dgm:pt>
    <dgm:pt modelId="{08414D58-3EC9-464C-946E-F95EEFDC2003}" type="parTrans" cxnId="{2B5763A5-7FBC-408F-A08D-83A457B0EBD6}">
      <dgm:prSet custT="1"/>
      <dgm:spPr/>
      <dgm:t>
        <a:bodyPr/>
        <a:lstStyle/>
        <a:p>
          <a:endParaRPr lang="ru-RU" sz="1300"/>
        </a:p>
      </dgm:t>
    </dgm:pt>
    <dgm:pt modelId="{F49F2397-9E4F-4DB2-AE2A-9072C7364AC5}" type="sibTrans" cxnId="{2B5763A5-7FBC-408F-A08D-83A457B0EBD6}">
      <dgm:prSet/>
      <dgm:spPr/>
      <dgm:t>
        <a:bodyPr/>
        <a:lstStyle/>
        <a:p>
          <a:endParaRPr lang="ru-RU" sz="1300"/>
        </a:p>
      </dgm:t>
    </dgm:pt>
    <dgm:pt modelId="{0FB0F799-CCB9-43BF-8012-555D039EDDBF}">
      <dgm:prSet phldrT="[Текст]" custT="1"/>
      <dgm:spPr/>
      <dgm:t>
        <a:bodyPr/>
        <a:lstStyle/>
        <a:p>
          <a:r>
            <a:rPr lang="ru-RU" sz="1300" dirty="0"/>
            <a:t>С произвольной характеристикой срабатывания</a:t>
          </a:r>
        </a:p>
      </dgm:t>
    </dgm:pt>
    <dgm:pt modelId="{0084DAAE-F0F9-4A3B-B12A-D2C8029E16CF}" type="parTrans" cxnId="{ABF19031-4765-4BF0-B401-1775706B4113}">
      <dgm:prSet custT="1"/>
      <dgm:spPr/>
      <dgm:t>
        <a:bodyPr/>
        <a:lstStyle/>
        <a:p>
          <a:endParaRPr lang="ru-RU" sz="1300"/>
        </a:p>
      </dgm:t>
    </dgm:pt>
    <dgm:pt modelId="{67207DD3-6347-4FB5-89CD-E140A035AB97}" type="sibTrans" cxnId="{ABF19031-4765-4BF0-B401-1775706B4113}">
      <dgm:prSet/>
      <dgm:spPr/>
      <dgm:t>
        <a:bodyPr/>
        <a:lstStyle/>
        <a:p>
          <a:endParaRPr lang="ru-RU" sz="1300"/>
        </a:p>
      </dgm:t>
    </dgm:pt>
    <dgm:pt modelId="{50B070F0-405C-4A65-AC4A-FA07DFB024FB}">
      <dgm:prSet phldrT="[Текст]" custT="1"/>
      <dgm:spPr/>
      <dgm:t>
        <a:bodyPr/>
        <a:lstStyle/>
        <a:p>
          <a:r>
            <a:rPr lang="ru-RU" sz="1300" dirty="0"/>
            <a:t>Характеристики срабатывания производителей устройств РЗ</a:t>
          </a:r>
        </a:p>
      </dgm:t>
    </dgm:pt>
    <dgm:pt modelId="{79DCA08B-1328-4B2C-BB11-9CF29496A520}" type="parTrans" cxnId="{D0DB5831-D6A2-4C0C-94C1-FCE672CA03C2}">
      <dgm:prSet custT="1"/>
      <dgm:spPr/>
      <dgm:t>
        <a:bodyPr/>
        <a:lstStyle/>
        <a:p>
          <a:endParaRPr lang="ru-RU" sz="1300"/>
        </a:p>
      </dgm:t>
    </dgm:pt>
    <dgm:pt modelId="{67A4964F-C85B-4F92-9920-24F98553D276}" type="sibTrans" cxnId="{D0DB5831-D6A2-4C0C-94C1-FCE672CA03C2}">
      <dgm:prSet/>
      <dgm:spPr/>
      <dgm:t>
        <a:bodyPr/>
        <a:lstStyle/>
        <a:p>
          <a:endParaRPr lang="ru-RU" sz="1300"/>
        </a:p>
      </dgm:t>
    </dgm:pt>
    <dgm:pt modelId="{0154F233-5ED2-4A04-90C9-7B32A2F990BF}">
      <dgm:prSet phldrT="[Текст]" custT="1"/>
      <dgm:spPr/>
      <dgm:t>
        <a:bodyPr/>
        <a:lstStyle/>
        <a:p>
          <a:r>
            <a:rPr lang="ru-RU" sz="1300" dirty="0"/>
            <a:t>Модуль расчёта параметров ВЛ/КЛ</a:t>
          </a:r>
        </a:p>
      </dgm:t>
    </dgm:pt>
    <dgm:pt modelId="{B3251634-60D8-4E86-B676-53BDBA19613B}" type="parTrans" cxnId="{D0549674-85BB-4217-9EEA-2EFECC5A6AE7}">
      <dgm:prSet custT="1"/>
      <dgm:spPr/>
      <dgm:t>
        <a:bodyPr/>
        <a:lstStyle/>
        <a:p>
          <a:endParaRPr lang="ru-RU" sz="1300"/>
        </a:p>
      </dgm:t>
    </dgm:pt>
    <dgm:pt modelId="{C72AF185-04AB-4CF1-9499-2A1E84BF0041}" type="sibTrans" cxnId="{D0549674-85BB-4217-9EEA-2EFECC5A6AE7}">
      <dgm:prSet/>
      <dgm:spPr/>
      <dgm:t>
        <a:bodyPr/>
        <a:lstStyle/>
        <a:p>
          <a:endParaRPr lang="ru-RU" sz="1300"/>
        </a:p>
      </dgm:t>
    </dgm:pt>
    <dgm:pt modelId="{24812CD8-8663-4B68-B15E-08D6096FB75A}" type="pres">
      <dgm:prSet presAssocID="{889A3084-2C18-49C9-B33F-1EECBAC7B45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88C575-174D-4D5B-8F07-41F49D506BF6}" type="pres">
      <dgm:prSet presAssocID="{AA7F7C46-D5EC-4536-A123-1CAE4AAEE73E}" presName="root1" presStyleCnt="0"/>
      <dgm:spPr/>
    </dgm:pt>
    <dgm:pt modelId="{0E18C93D-E5DC-40B6-AA64-EFF754E34DB4}" type="pres">
      <dgm:prSet presAssocID="{AA7F7C46-D5EC-4536-A123-1CAE4AAEE73E}" presName="LevelOneTextNode" presStyleLbl="node0" presStyleIdx="0" presStyleCnt="1" custScaleX="164096" custLinFactX="-3141" custLinFactNeighborX="-100000" custLinFactNeighborY="-141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4DB378-8D64-41A4-A3CB-8E8E61FF1D4F}" type="pres">
      <dgm:prSet presAssocID="{AA7F7C46-D5EC-4536-A123-1CAE4AAEE73E}" presName="level2hierChild" presStyleCnt="0"/>
      <dgm:spPr/>
    </dgm:pt>
    <dgm:pt modelId="{4A5D9CF3-0F9F-4A57-95ED-7B02BCA85481}" type="pres">
      <dgm:prSet presAssocID="{F5CAF980-DF98-4B0D-AE6E-15E48F065824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1068B954-F463-45E1-8220-337D00004291}" type="pres">
      <dgm:prSet presAssocID="{F5CAF980-DF98-4B0D-AE6E-15E48F065824}" presName="connTx" presStyleLbl="parChTrans1D2" presStyleIdx="0" presStyleCnt="4"/>
      <dgm:spPr/>
      <dgm:t>
        <a:bodyPr/>
        <a:lstStyle/>
        <a:p>
          <a:endParaRPr lang="ru-RU"/>
        </a:p>
      </dgm:t>
    </dgm:pt>
    <dgm:pt modelId="{399F3C98-3F97-4E26-A80A-5CC1CCC84B39}" type="pres">
      <dgm:prSet presAssocID="{31BF7F8F-146D-4439-B3C8-5A25104C6CCE}" presName="root2" presStyleCnt="0"/>
      <dgm:spPr/>
    </dgm:pt>
    <dgm:pt modelId="{C485A6DE-994E-4F95-A3C0-3FBED22E6282}" type="pres">
      <dgm:prSet presAssocID="{31BF7F8F-146D-4439-B3C8-5A25104C6CCE}" presName="LevelTwoTextNode" presStyleLbl="node2" presStyleIdx="0" presStyleCnt="4" custScaleX="139524" custScaleY="1497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11E0C2-66F0-49D5-B803-518EFE067D16}" type="pres">
      <dgm:prSet presAssocID="{31BF7F8F-146D-4439-B3C8-5A25104C6CCE}" presName="level3hierChild" presStyleCnt="0"/>
      <dgm:spPr/>
    </dgm:pt>
    <dgm:pt modelId="{708C0F84-5BA7-451B-AD9A-04C4BDD5864A}" type="pres">
      <dgm:prSet presAssocID="{1AE9D88B-80D5-492D-AFFB-0DA2CE3283D4}" presName="conn2-1" presStyleLbl="parChTrans1D3" presStyleIdx="0" presStyleCnt="7"/>
      <dgm:spPr/>
      <dgm:t>
        <a:bodyPr/>
        <a:lstStyle/>
        <a:p>
          <a:endParaRPr lang="ru-RU"/>
        </a:p>
      </dgm:t>
    </dgm:pt>
    <dgm:pt modelId="{5D3DB57F-15A6-4A21-A206-2749E53BEB6C}" type="pres">
      <dgm:prSet presAssocID="{1AE9D88B-80D5-492D-AFFB-0DA2CE3283D4}" presName="connTx" presStyleLbl="parChTrans1D3" presStyleIdx="0" presStyleCnt="7"/>
      <dgm:spPr/>
      <dgm:t>
        <a:bodyPr/>
        <a:lstStyle/>
        <a:p>
          <a:endParaRPr lang="ru-RU"/>
        </a:p>
      </dgm:t>
    </dgm:pt>
    <dgm:pt modelId="{EA5B9036-4982-4B68-A40E-AFE7D0D73D39}" type="pres">
      <dgm:prSet presAssocID="{8F29A9D2-54FB-44B4-9F20-CCB3B4D3ACF9}" presName="root2" presStyleCnt="0"/>
      <dgm:spPr/>
    </dgm:pt>
    <dgm:pt modelId="{B48FE52F-9BC6-4977-9CBB-999D3CD6C6CD}" type="pres">
      <dgm:prSet presAssocID="{8F29A9D2-54FB-44B4-9F20-CCB3B4D3ACF9}" presName="LevelTwoTextNode" presStyleLbl="node3" presStyleIdx="0" presStyleCnt="7" custScaleX="1537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879AF7-8C01-419A-BDAB-311594A2CC88}" type="pres">
      <dgm:prSet presAssocID="{8F29A9D2-54FB-44B4-9F20-CCB3B4D3ACF9}" presName="level3hierChild" presStyleCnt="0"/>
      <dgm:spPr/>
    </dgm:pt>
    <dgm:pt modelId="{CBDC8F72-BDA3-4938-998C-BD47919A0470}" type="pres">
      <dgm:prSet presAssocID="{0084DAAE-F0F9-4A3B-B12A-D2C8029E16CF}" presName="conn2-1" presStyleLbl="parChTrans1D4" presStyleIdx="0" presStyleCnt="10"/>
      <dgm:spPr/>
      <dgm:t>
        <a:bodyPr/>
        <a:lstStyle/>
        <a:p>
          <a:endParaRPr lang="ru-RU"/>
        </a:p>
      </dgm:t>
    </dgm:pt>
    <dgm:pt modelId="{0AD4AD17-FB7F-4277-9123-FC798B5F7873}" type="pres">
      <dgm:prSet presAssocID="{0084DAAE-F0F9-4A3B-B12A-D2C8029E16CF}" presName="connTx" presStyleLbl="parChTrans1D4" presStyleIdx="0" presStyleCnt="10"/>
      <dgm:spPr/>
      <dgm:t>
        <a:bodyPr/>
        <a:lstStyle/>
        <a:p>
          <a:endParaRPr lang="ru-RU"/>
        </a:p>
      </dgm:t>
    </dgm:pt>
    <dgm:pt modelId="{ED51C2CF-B4A4-4525-8BFD-14094B1FD379}" type="pres">
      <dgm:prSet presAssocID="{0FB0F799-CCB9-43BF-8012-555D039EDDBF}" presName="root2" presStyleCnt="0"/>
      <dgm:spPr/>
    </dgm:pt>
    <dgm:pt modelId="{48C85A05-FA1A-481B-A340-8E3D59DD2974}" type="pres">
      <dgm:prSet presAssocID="{0FB0F799-CCB9-43BF-8012-555D039EDDBF}" presName="LevelTwoTextNode" presStyleLbl="node4" presStyleIdx="0" presStyleCnt="10" custScaleX="292412" custScaleY="90364" custLinFactNeighborX="30806" custLinFactNeighborY="43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5FA962-7272-4F6F-876C-9DE84753FEAC}" type="pres">
      <dgm:prSet presAssocID="{0FB0F799-CCB9-43BF-8012-555D039EDDBF}" presName="level3hierChild" presStyleCnt="0"/>
      <dgm:spPr/>
    </dgm:pt>
    <dgm:pt modelId="{B894E028-322B-46F0-AD28-D48B33732E62}" type="pres">
      <dgm:prSet presAssocID="{79DCA08B-1328-4B2C-BB11-9CF29496A520}" presName="conn2-1" presStyleLbl="parChTrans1D4" presStyleIdx="1" presStyleCnt="10"/>
      <dgm:spPr/>
      <dgm:t>
        <a:bodyPr/>
        <a:lstStyle/>
        <a:p>
          <a:endParaRPr lang="ru-RU"/>
        </a:p>
      </dgm:t>
    </dgm:pt>
    <dgm:pt modelId="{39E247C5-433E-43ED-85BE-8259BB2CEE7F}" type="pres">
      <dgm:prSet presAssocID="{79DCA08B-1328-4B2C-BB11-9CF29496A520}" presName="connTx" presStyleLbl="parChTrans1D4" presStyleIdx="1" presStyleCnt="10"/>
      <dgm:spPr/>
      <dgm:t>
        <a:bodyPr/>
        <a:lstStyle/>
        <a:p>
          <a:endParaRPr lang="ru-RU"/>
        </a:p>
      </dgm:t>
    </dgm:pt>
    <dgm:pt modelId="{8CD0A336-E6FF-4A89-BD45-4F2088881294}" type="pres">
      <dgm:prSet presAssocID="{50B070F0-405C-4A65-AC4A-FA07DFB024FB}" presName="root2" presStyleCnt="0"/>
      <dgm:spPr/>
    </dgm:pt>
    <dgm:pt modelId="{FCF145D6-457A-4CD1-A979-3EA245A43DF6}" type="pres">
      <dgm:prSet presAssocID="{50B070F0-405C-4A65-AC4A-FA07DFB024FB}" presName="LevelTwoTextNode" presStyleLbl="node4" presStyleIdx="1" presStyleCnt="10" custScaleX="292080" custLinFactNeighborX="29365" custLinFactNeighborY="257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8394D6-54E2-48C1-BE8F-75355A0E3BA4}" type="pres">
      <dgm:prSet presAssocID="{50B070F0-405C-4A65-AC4A-FA07DFB024FB}" presName="level3hierChild" presStyleCnt="0"/>
      <dgm:spPr/>
    </dgm:pt>
    <dgm:pt modelId="{EEAEEF73-F69B-4D86-8E8D-0CFFA5DFB49B}" type="pres">
      <dgm:prSet presAssocID="{CFCE9B4A-F212-4F49-AF5C-B2D75186347E}" presName="conn2-1" presStyleLbl="parChTrans1D3" presStyleIdx="1" presStyleCnt="7"/>
      <dgm:spPr/>
      <dgm:t>
        <a:bodyPr/>
        <a:lstStyle/>
        <a:p>
          <a:endParaRPr lang="ru-RU"/>
        </a:p>
      </dgm:t>
    </dgm:pt>
    <dgm:pt modelId="{B70C091A-4C65-4E4B-B40D-72ACD8456DE9}" type="pres">
      <dgm:prSet presAssocID="{CFCE9B4A-F212-4F49-AF5C-B2D75186347E}" presName="connTx" presStyleLbl="parChTrans1D3" presStyleIdx="1" presStyleCnt="7"/>
      <dgm:spPr/>
      <dgm:t>
        <a:bodyPr/>
        <a:lstStyle/>
        <a:p>
          <a:endParaRPr lang="ru-RU"/>
        </a:p>
      </dgm:t>
    </dgm:pt>
    <dgm:pt modelId="{5BE82E87-1C06-4E78-A397-5763214FB323}" type="pres">
      <dgm:prSet presAssocID="{D3842396-DE7B-42BC-AFB1-F5A908BF2BBA}" presName="root2" presStyleCnt="0"/>
      <dgm:spPr/>
    </dgm:pt>
    <dgm:pt modelId="{C003407A-0E23-43A9-868F-B99D2790FA84}" type="pres">
      <dgm:prSet presAssocID="{D3842396-DE7B-42BC-AFB1-F5A908BF2BBA}" presName="LevelTwoTextNode" presStyleLbl="node3" presStyleIdx="1" presStyleCnt="7" custScaleX="154500" custScaleY="136400" custLinFactNeighborX="-2085" custLinFactNeighborY="68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7D2708-4E7D-4684-AF1A-12700964AE71}" type="pres">
      <dgm:prSet presAssocID="{D3842396-DE7B-42BC-AFB1-F5A908BF2BBA}" presName="level3hierChild" presStyleCnt="0"/>
      <dgm:spPr/>
    </dgm:pt>
    <dgm:pt modelId="{E6F7CDBE-55C3-49C7-8EA0-3329FEFE9B97}" type="pres">
      <dgm:prSet presAssocID="{3AD35F69-A86F-42A6-A428-273A49CBA9CD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39A9740D-2B5C-4226-83DB-1EAEF6735344}" type="pres">
      <dgm:prSet presAssocID="{3AD35F69-A86F-42A6-A428-273A49CBA9CD}" presName="connTx" presStyleLbl="parChTrans1D2" presStyleIdx="1" presStyleCnt="4"/>
      <dgm:spPr/>
      <dgm:t>
        <a:bodyPr/>
        <a:lstStyle/>
        <a:p>
          <a:endParaRPr lang="ru-RU"/>
        </a:p>
      </dgm:t>
    </dgm:pt>
    <dgm:pt modelId="{E7D9F871-3078-41A5-8F4C-C1870489AEA8}" type="pres">
      <dgm:prSet presAssocID="{8EF8D342-1189-4691-BF80-900D2BAC9147}" presName="root2" presStyleCnt="0"/>
      <dgm:spPr/>
    </dgm:pt>
    <dgm:pt modelId="{16DABEBF-F42C-42DD-AF47-1B4BC8B32146}" type="pres">
      <dgm:prSet presAssocID="{8EF8D342-1189-4691-BF80-900D2BAC9147}" presName="LevelTwoTextNode" presStyleLbl="node2" presStyleIdx="1" presStyleCnt="4" custScaleY="112140" custLinFactNeighborX="10792" custLinFactNeighborY="410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D74F3C-627A-482E-86C5-6DF7EA658FC7}" type="pres">
      <dgm:prSet presAssocID="{8EF8D342-1189-4691-BF80-900D2BAC9147}" presName="level3hierChild" presStyleCnt="0"/>
      <dgm:spPr/>
    </dgm:pt>
    <dgm:pt modelId="{26B66B76-39E1-4C83-8CBF-327685229B27}" type="pres">
      <dgm:prSet presAssocID="{3BD775B7-C99C-4C40-9E64-F84FCBED805E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1AD57A82-92EF-4001-B88A-7BD9008A0ED7}" type="pres">
      <dgm:prSet presAssocID="{3BD775B7-C99C-4C40-9E64-F84FCBED805E}" presName="connTx" presStyleLbl="parChTrans1D2" presStyleIdx="2" presStyleCnt="4"/>
      <dgm:spPr/>
      <dgm:t>
        <a:bodyPr/>
        <a:lstStyle/>
        <a:p>
          <a:endParaRPr lang="ru-RU"/>
        </a:p>
      </dgm:t>
    </dgm:pt>
    <dgm:pt modelId="{D3E25FB2-A5C0-477C-9F0F-178B81E23845}" type="pres">
      <dgm:prSet presAssocID="{4A7247C4-22AE-4C25-9E56-5A388E479DE7}" presName="root2" presStyleCnt="0"/>
      <dgm:spPr/>
    </dgm:pt>
    <dgm:pt modelId="{4F5521D7-916E-4FB2-AF58-D8F75B860E20}" type="pres">
      <dgm:prSet presAssocID="{4A7247C4-22AE-4C25-9E56-5A388E479DE7}" presName="LevelTwoTextNode" presStyleLbl="node2" presStyleIdx="2" presStyleCnt="4" custScaleX="209976" custScaleY="156051" custLinFactNeighborX="-59296" custLinFactNeighborY="-554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4DEC91-E108-4F2F-8EAA-7D77A3AA2AA7}" type="pres">
      <dgm:prSet presAssocID="{4A7247C4-22AE-4C25-9E56-5A388E479DE7}" presName="level3hierChild" presStyleCnt="0"/>
      <dgm:spPr/>
    </dgm:pt>
    <dgm:pt modelId="{B4CC11F4-7FE1-455D-8155-CCEBA0502FA4}" type="pres">
      <dgm:prSet presAssocID="{245E6973-806B-4745-AAE4-4198475A7492}" presName="conn2-1" presStyleLbl="parChTrans1D3" presStyleIdx="2" presStyleCnt="7"/>
      <dgm:spPr/>
      <dgm:t>
        <a:bodyPr/>
        <a:lstStyle/>
        <a:p>
          <a:endParaRPr lang="ru-RU"/>
        </a:p>
      </dgm:t>
    </dgm:pt>
    <dgm:pt modelId="{96E9DCDB-C6CC-4F37-9D76-A6E00CF6454A}" type="pres">
      <dgm:prSet presAssocID="{245E6973-806B-4745-AAE4-4198475A7492}" presName="connTx" presStyleLbl="parChTrans1D3" presStyleIdx="2" presStyleCnt="7"/>
      <dgm:spPr/>
      <dgm:t>
        <a:bodyPr/>
        <a:lstStyle/>
        <a:p>
          <a:endParaRPr lang="ru-RU"/>
        </a:p>
      </dgm:t>
    </dgm:pt>
    <dgm:pt modelId="{CAF4B266-1720-4E68-A341-4CB4D4DC9E02}" type="pres">
      <dgm:prSet presAssocID="{8CF915FE-78FD-4239-8BF6-658034A1AE50}" presName="root2" presStyleCnt="0"/>
      <dgm:spPr/>
    </dgm:pt>
    <dgm:pt modelId="{1C41F525-3754-45DD-8C52-BC5C0ABF71B2}" type="pres">
      <dgm:prSet presAssocID="{8CF915FE-78FD-4239-8BF6-658034A1AE50}" presName="LevelTwoTextNode" presStyleLbl="node3" presStyleIdx="2" presStyleCnt="7" custLinFactNeighborX="-43887" custLinFactNeighborY="-541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BEACBB-D7E3-4A99-9D49-F611FB2E1374}" type="pres">
      <dgm:prSet presAssocID="{8CF915FE-78FD-4239-8BF6-658034A1AE50}" presName="level3hierChild" presStyleCnt="0"/>
      <dgm:spPr/>
    </dgm:pt>
    <dgm:pt modelId="{9D33AA1E-483F-428A-9462-72D2455881D5}" type="pres">
      <dgm:prSet presAssocID="{903CACC1-1739-4987-A956-F958D2C8B993}" presName="conn2-1" presStyleLbl="parChTrans1D4" presStyleIdx="2" presStyleCnt="10"/>
      <dgm:spPr/>
      <dgm:t>
        <a:bodyPr/>
        <a:lstStyle/>
        <a:p>
          <a:endParaRPr lang="ru-RU"/>
        </a:p>
      </dgm:t>
    </dgm:pt>
    <dgm:pt modelId="{EBA82B9A-3390-457F-B3C1-F3DC247DA61D}" type="pres">
      <dgm:prSet presAssocID="{903CACC1-1739-4987-A956-F958D2C8B993}" presName="connTx" presStyleLbl="parChTrans1D4" presStyleIdx="2" presStyleCnt="10"/>
      <dgm:spPr/>
      <dgm:t>
        <a:bodyPr/>
        <a:lstStyle/>
        <a:p>
          <a:endParaRPr lang="ru-RU"/>
        </a:p>
      </dgm:t>
    </dgm:pt>
    <dgm:pt modelId="{60202370-77E4-4526-A41B-4023272C23EE}" type="pres">
      <dgm:prSet presAssocID="{732DCEF2-E14A-42F3-9E5A-429F805F53F4}" presName="root2" presStyleCnt="0"/>
      <dgm:spPr/>
    </dgm:pt>
    <dgm:pt modelId="{2506E03A-AF5C-49BE-BC34-19CBFE45D6EE}" type="pres">
      <dgm:prSet presAssocID="{732DCEF2-E14A-42F3-9E5A-429F805F53F4}" presName="LevelTwoTextNode" presStyleLbl="node4" presStyleIdx="2" presStyleCnt="10" custScaleX="112293" custLinFactX="51793" custLinFactNeighborX="100000" custLinFactNeighborY="-638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785582-8740-43E6-957E-6BAEA79DEEB6}" type="pres">
      <dgm:prSet presAssocID="{732DCEF2-E14A-42F3-9E5A-429F805F53F4}" presName="level3hierChild" presStyleCnt="0"/>
      <dgm:spPr/>
    </dgm:pt>
    <dgm:pt modelId="{5AAC368D-1E15-4BE5-83DD-DE8805C32EF6}" type="pres">
      <dgm:prSet presAssocID="{7DC85F2F-B45A-41BA-8E6B-07E699BF3021}" presName="conn2-1" presStyleLbl="parChTrans1D4" presStyleIdx="3" presStyleCnt="10"/>
      <dgm:spPr/>
      <dgm:t>
        <a:bodyPr/>
        <a:lstStyle/>
        <a:p>
          <a:endParaRPr lang="ru-RU"/>
        </a:p>
      </dgm:t>
    </dgm:pt>
    <dgm:pt modelId="{C20CEE3F-B834-4A84-8F7C-EA3E7DF1549D}" type="pres">
      <dgm:prSet presAssocID="{7DC85F2F-B45A-41BA-8E6B-07E699BF3021}" presName="connTx" presStyleLbl="parChTrans1D4" presStyleIdx="3" presStyleCnt="10"/>
      <dgm:spPr/>
      <dgm:t>
        <a:bodyPr/>
        <a:lstStyle/>
        <a:p>
          <a:endParaRPr lang="ru-RU"/>
        </a:p>
      </dgm:t>
    </dgm:pt>
    <dgm:pt modelId="{7572A45D-6ED9-4003-B269-8BB7F5DFC13E}" type="pres">
      <dgm:prSet presAssocID="{4422972A-EE14-4DB2-942D-235BF3EACE68}" presName="root2" presStyleCnt="0"/>
      <dgm:spPr/>
    </dgm:pt>
    <dgm:pt modelId="{7ADD0173-8D61-4B7E-81EF-0D1B9B5C51BB}" type="pres">
      <dgm:prSet presAssocID="{4422972A-EE14-4DB2-942D-235BF3EACE68}" presName="LevelTwoTextNode" presStyleLbl="node4" presStyleIdx="3" presStyleCnt="10" custScaleX="227818" custLinFactX="4104" custLinFactNeighborX="100000" custLinFactNeighborY="-693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95D515-98ED-436D-B99A-DBAAE1936789}" type="pres">
      <dgm:prSet presAssocID="{4422972A-EE14-4DB2-942D-235BF3EACE68}" presName="level3hierChild" presStyleCnt="0"/>
      <dgm:spPr/>
    </dgm:pt>
    <dgm:pt modelId="{69289EDE-3482-49BA-B5CE-CFA4D115F430}" type="pres">
      <dgm:prSet presAssocID="{B3251634-60D8-4E86-B676-53BDBA19613B}" presName="conn2-1" presStyleLbl="parChTrans1D4" presStyleIdx="4" presStyleCnt="10"/>
      <dgm:spPr/>
      <dgm:t>
        <a:bodyPr/>
        <a:lstStyle/>
        <a:p>
          <a:endParaRPr lang="ru-RU"/>
        </a:p>
      </dgm:t>
    </dgm:pt>
    <dgm:pt modelId="{EE35026D-651D-4740-A9D2-D6BDB3236D5E}" type="pres">
      <dgm:prSet presAssocID="{B3251634-60D8-4E86-B676-53BDBA19613B}" presName="connTx" presStyleLbl="parChTrans1D4" presStyleIdx="4" presStyleCnt="10"/>
      <dgm:spPr/>
      <dgm:t>
        <a:bodyPr/>
        <a:lstStyle/>
        <a:p>
          <a:endParaRPr lang="ru-RU"/>
        </a:p>
      </dgm:t>
    </dgm:pt>
    <dgm:pt modelId="{FA3386A6-826D-4E25-A85F-C542427121EE}" type="pres">
      <dgm:prSet presAssocID="{0154F233-5ED2-4A04-90C9-7B32A2F990BF}" presName="root2" presStyleCnt="0"/>
      <dgm:spPr/>
    </dgm:pt>
    <dgm:pt modelId="{517B0460-2E65-4F9E-8EDC-E6BB9E0281CB}" type="pres">
      <dgm:prSet presAssocID="{0154F233-5ED2-4A04-90C9-7B32A2F990BF}" presName="LevelTwoTextNode" presStyleLbl="node4" presStyleIdx="4" presStyleCnt="10" custScaleX="215820" custLinFactX="5591" custLinFactNeighborX="100000" custLinFactNeighborY="-571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E0329A-9F52-43E7-A1B5-7ED9032E9229}" type="pres">
      <dgm:prSet presAssocID="{0154F233-5ED2-4A04-90C9-7B32A2F990BF}" presName="level3hierChild" presStyleCnt="0"/>
      <dgm:spPr/>
    </dgm:pt>
    <dgm:pt modelId="{4CFB6197-8AE2-4DB1-BA24-3C22806A11C2}" type="pres">
      <dgm:prSet presAssocID="{DAEA2FF0-8AA8-4301-885D-26270BF212F6}" presName="conn2-1" presStyleLbl="parChTrans1D3" presStyleIdx="3" presStyleCnt="7"/>
      <dgm:spPr/>
      <dgm:t>
        <a:bodyPr/>
        <a:lstStyle/>
        <a:p>
          <a:endParaRPr lang="ru-RU"/>
        </a:p>
      </dgm:t>
    </dgm:pt>
    <dgm:pt modelId="{E55A32A8-3534-42AC-90EB-2EC0BEC56EA2}" type="pres">
      <dgm:prSet presAssocID="{DAEA2FF0-8AA8-4301-885D-26270BF212F6}" presName="connTx" presStyleLbl="parChTrans1D3" presStyleIdx="3" presStyleCnt="7"/>
      <dgm:spPr/>
      <dgm:t>
        <a:bodyPr/>
        <a:lstStyle/>
        <a:p>
          <a:endParaRPr lang="ru-RU"/>
        </a:p>
      </dgm:t>
    </dgm:pt>
    <dgm:pt modelId="{67531084-70F2-4F16-8499-71A024AA469F}" type="pres">
      <dgm:prSet presAssocID="{812A1181-295E-4304-A305-62A863F7BFC1}" presName="root2" presStyleCnt="0"/>
      <dgm:spPr/>
    </dgm:pt>
    <dgm:pt modelId="{BE192D1A-DF91-4961-8337-DA4D91322E9C}" type="pres">
      <dgm:prSet presAssocID="{812A1181-295E-4304-A305-62A863F7BFC1}" presName="LevelTwoTextNode" presStyleLbl="node3" presStyleIdx="3" presStyleCnt="7" custScaleX="125828" custLinFactY="-26973" custLinFactNeighborX="-3427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787305-7818-4E72-A00F-CFDA1ED5B1AB}" type="pres">
      <dgm:prSet presAssocID="{812A1181-295E-4304-A305-62A863F7BFC1}" presName="level3hierChild" presStyleCnt="0"/>
      <dgm:spPr/>
    </dgm:pt>
    <dgm:pt modelId="{7B04ADCB-B953-4869-8502-4A7B1BC2EF92}" type="pres">
      <dgm:prSet presAssocID="{8B52961D-75C5-4786-806E-ED5C1E5384D8}" presName="conn2-1" presStyleLbl="parChTrans1D4" presStyleIdx="5" presStyleCnt="10"/>
      <dgm:spPr/>
      <dgm:t>
        <a:bodyPr/>
        <a:lstStyle/>
        <a:p>
          <a:endParaRPr lang="ru-RU"/>
        </a:p>
      </dgm:t>
    </dgm:pt>
    <dgm:pt modelId="{15E76546-BC8F-4891-BE4E-26E91B9FBCCF}" type="pres">
      <dgm:prSet presAssocID="{8B52961D-75C5-4786-806E-ED5C1E5384D8}" presName="connTx" presStyleLbl="parChTrans1D4" presStyleIdx="5" presStyleCnt="10"/>
      <dgm:spPr/>
      <dgm:t>
        <a:bodyPr/>
        <a:lstStyle/>
        <a:p>
          <a:endParaRPr lang="ru-RU"/>
        </a:p>
      </dgm:t>
    </dgm:pt>
    <dgm:pt modelId="{A271699D-FBB1-4128-BFAA-80585B017349}" type="pres">
      <dgm:prSet presAssocID="{AA95B618-1B3B-4286-ACB9-5E60D89BD16E}" presName="root2" presStyleCnt="0"/>
      <dgm:spPr/>
    </dgm:pt>
    <dgm:pt modelId="{691C3935-662E-492A-9662-BE5CE41B0C0D}" type="pres">
      <dgm:prSet presAssocID="{AA95B618-1B3B-4286-ACB9-5E60D89BD16E}" presName="LevelTwoTextNode" presStyleLbl="node4" presStyleIdx="5" presStyleCnt="10" custScaleX="166875" custLinFactX="24045" custLinFactNeighborX="100000" custLinFactNeighborY="-416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5E8131-38A9-458C-B63C-D146185503BF}" type="pres">
      <dgm:prSet presAssocID="{AA95B618-1B3B-4286-ACB9-5E60D89BD16E}" presName="level3hierChild" presStyleCnt="0"/>
      <dgm:spPr/>
    </dgm:pt>
    <dgm:pt modelId="{8CE4DF28-0393-4637-B4DF-250E0A2D90E0}" type="pres">
      <dgm:prSet presAssocID="{3FC6E1EB-C737-44EF-BCC9-0219D59C7D90}" presName="conn2-1" presStyleLbl="parChTrans1D4" presStyleIdx="6" presStyleCnt="10"/>
      <dgm:spPr/>
      <dgm:t>
        <a:bodyPr/>
        <a:lstStyle/>
        <a:p>
          <a:endParaRPr lang="ru-RU"/>
        </a:p>
      </dgm:t>
    </dgm:pt>
    <dgm:pt modelId="{B7B58D24-3AB2-4489-ACB6-416F501A83CB}" type="pres">
      <dgm:prSet presAssocID="{3FC6E1EB-C737-44EF-BCC9-0219D59C7D90}" presName="connTx" presStyleLbl="parChTrans1D4" presStyleIdx="6" presStyleCnt="10"/>
      <dgm:spPr/>
      <dgm:t>
        <a:bodyPr/>
        <a:lstStyle/>
        <a:p>
          <a:endParaRPr lang="ru-RU"/>
        </a:p>
      </dgm:t>
    </dgm:pt>
    <dgm:pt modelId="{172972A9-A3F7-480C-8527-DADFF3663DF6}" type="pres">
      <dgm:prSet presAssocID="{80FBDCDD-11A8-4AAC-B104-D27B97DACB58}" presName="root2" presStyleCnt="0"/>
      <dgm:spPr/>
    </dgm:pt>
    <dgm:pt modelId="{B2B0276E-A0EE-4C4F-B4B0-B5CCF9551E94}" type="pres">
      <dgm:prSet presAssocID="{80FBDCDD-11A8-4AAC-B104-D27B97DACB58}" presName="LevelTwoTextNode" presStyleLbl="node4" presStyleIdx="6" presStyleCnt="10" custScaleX="210305" custScaleY="150799" custLinFactNeighborX="88283" custLinFactNeighborY="-327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DA8800-214E-4051-A6AE-43A012B080CB}" type="pres">
      <dgm:prSet presAssocID="{80FBDCDD-11A8-4AAC-B104-D27B97DACB58}" presName="level3hierChild" presStyleCnt="0"/>
      <dgm:spPr/>
    </dgm:pt>
    <dgm:pt modelId="{051E676F-6E1E-4566-801B-CD41484E166F}" type="pres">
      <dgm:prSet presAssocID="{7A97F299-0410-430D-A37A-EA96D699DC4D}" presName="conn2-1" presStyleLbl="parChTrans1D4" presStyleIdx="7" presStyleCnt="10"/>
      <dgm:spPr/>
      <dgm:t>
        <a:bodyPr/>
        <a:lstStyle/>
        <a:p>
          <a:endParaRPr lang="ru-RU"/>
        </a:p>
      </dgm:t>
    </dgm:pt>
    <dgm:pt modelId="{42ACD6BE-E228-49DB-BB7C-B853A1DE61D4}" type="pres">
      <dgm:prSet presAssocID="{7A97F299-0410-430D-A37A-EA96D699DC4D}" presName="connTx" presStyleLbl="parChTrans1D4" presStyleIdx="7" presStyleCnt="10"/>
      <dgm:spPr/>
      <dgm:t>
        <a:bodyPr/>
        <a:lstStyle/>
        <a:p>
          <a:endParaRPr lang="ru-RU"/>
        </a:p>
      </dgm:t>
    </dgm:pt>
    <dgm:pt modelId="{9B6B746C-888A-4062-991E-2F05E54B8154}" type="pres">
      <dgm:prSet presAssocID="{D2D98C31-72C4-4F1D-B888-9362D10A36EA}" presName="root2" presStyleCnt="0"/>
      <dgm:spPr/>
    </dgm:pt>
    <dgm:pt modelId="{7F11F81F-0E62-4452-8085-1CB2B3C95555}" type="pres">
      <dgm:prSet presAssocID="{D2D98C31-72C4-4F1D-B888-9362D10A36EA}" presName="LevelTwoTextNode" presStyleLbl="node4" presStyleIdx="7" presStyleCnt="10" custScaleX="245387" custScaleY="103067" custLinFactNeighborX="91338" custLinFactNeighborY="109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DCDA74-C671-4E16-94BB-D26E2C3F8D8B}" type="pres">
      <dgm:prSet presAssocID="{D2D98C31-72C4-4F1D-B888-9362D10A36EA}" presName="level3hierChild" presStyleCnt="0"/>
      <dgm:spPr/>
    </dgm:pt>
    <dgm:pt modelId="{25B4C9A2-0864-4EAC-8469-2289DEE0B78A}" type="pres">
      <dgm:prSet presAssocID="{88FF7A6C-583E-492E-9C68-85E8F009DD4A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04C0C446-7034-4B2F-BE69-17782ADD2D6E}" type="pres">
      <dgm:prSet presAssocID="{88FF7A6C-583E-492E-9C68-85E8F009DD4A}" presName="connTx" presStyleLbl="parChTrans1D2" presStyleIdx="3" presStyleCnt="4"/>
      <dgm:spPr/>
      <dgm:t>
        <a:bodyPr/>
        <a:lstStyle/>
        <a:p>
          <a:endParaRPr lang="ru-RU"/>
        </a:p>
      </dgm:t>
    </dgm:pt>
    <dgm:pt modelId="{504BD2F4-2AD1-43F5-94FB-36E33412E778}" type="pres">
      <dgm:prSet presAssocID="{F12D1EAE-F44B-499C-AD3A-8824353CA479}" presName="root2" presStyleCnt="0"/>
      <dgm:spPr/>
    </dgm:pt>
    <dgm:pt modelId="{7B95A77D-CB65-40E0-8AC5-9632D24620DF}" type="pres">
      <dgm:prSet presAssocID="{F12D1EAE-F44B-499C-AD3A-8824353CA479}" presName="LevelTwoTextNode" presStyleLbl="node2" presStyleIdx="3" presStyleCnt="4" custScaleX="140903" custLinFactNeighborX="-44689" custLinFactNeighborY="-157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0B58E6-E21C-43B5-9353-75310954244E}" type="pres">
      <dgm:prSet presAssocID="{F12D1EAE-F44B-499C-AD3A-8824353CA479}" presName="level3hierChild" presStyleCnt="0"/>
      <dgm:spPr/>
    </dgm:pt>
    <dgm:pt modelId="{97FAD8FE-E79F-4F48-970A-7443669C1371}" type="pres">
      <dgm:prSet presAssocID="{B8F7673D-FABC-4147-8D29-5A5D13017F89}" presName="conn2-1" presStyleLbl="parChTrans1D3" presStyleIdx="4" presStyleCnt="7"/>
      <dgm:spPr/>
      <dgm:t>
        <a:bodyPr/>
        <a:lstStyle/>
        <a:p>
          <a:endParaRPr lang="ru-RU"/>
        </a:p>
      </dgm:t>
    </dgm:pt>
    <dgm:pt modelId="{14E6B912-06DF-424E-9DC1-E5BD47911AA6}" type="pres">
      <dgm:prSet presAssocID="{B8F7673D-FABC-4147-8D29-5A5D13017F89}" presName="connTx" presStyleLbl="parChTrans1D3" presStyleIdx="4" presStyleCnt="7"/>
      <dgm:spPr/>
      <dgm:t>
        <a:bodyPr/>
        <a:lstStyle/>
        <a:p>
          <a:endParaRPr lang="ru-RU"/>
        </a:p>
      </dgm:t>
    </dgm:pt>
    <dgm:pt modelId="{0F300949-F187-4560-8C59-124480617B77}" type="pres">
      <dgm:prSet presAssocID="{99CC1132-737D-4A3D-A132-EC8217B20E42}" presName="root2" presStyleCnt="0"/>
      <dgm:spPr/>
    </dgm:pt>
    <dgm:pt modelId="{E7BDDC64-89A6-485B-BFE4-EDE97486980A}" type="pres">
      <dgm:prSet presAssocID="{99CC1132-737D-4A3D-A132-EC8217B20E42}" presName="LevelTwoTextNode" presStyleLbl="node3" presStyleIdx="4" presStyleCnt="7" custLinFactNeighborX="28059" custLinFactNeighborY="-21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6C5110-3070-4DE2-AB05-63BCFA2AD11F}" type="pres">
      <dgm:prSet presAssocID="{99CC1132-737D-4A3D-A132-EC8217B20E42}" presName="level3hierChild" presStyleCnt="0"/>
      <dgm:spPr/>
    </dgm:pt>
    <dgm:pt modelId="{91F010B9-745A-4643-80BE-F4291A5F0525}" type="pres">
      <dgm:prSet presAssocID="{0A43DC3D-08E8-4C2B-A008-7E1DBD3F82E3}" presName="conn2-1" presStyleLbl="parChTrans1D3" presStyleIdx="5" presStyleCnt="7"/>
      <dgm:spPr/>
      <dgm:t>
        <a:bodyPr/>
        <a:lstStyle/>
        <a:p>
          <a:endParaRPr lang="ru-RU"/>
        </a:p>
      </dgm:t>
    </dgm:pt>
    <dgm:pt modelId="{24112723-0266-46CE-A1FD-6C0B548AA59B}" type="pres">
      <dgm:prSet presAssocID="{0A43DC3D-08E8-4C2B-A008-7E1DBD3F82E3}" presName="connTx" presStyleLbl="parChTrans1D3" presStyleIdx="5" presStyleCnt="7"/>
      <dgm:spPr/>
      <dgm:t>
        <a:bodyPr/>
        <a:lstStyle/>
        <a:p>
          <a:endParaRPr lang="ru-RU"/>
        </a:p>
      </dgm:t>
    </dgm:pt>
    <dgm:pt modelId="{21DEACA0-9537-42E1-BA25-FE5F08EDA658}" type="pres">
      <dgm:prSet presAssocID="{36995094-BF28-4AFD-826D-41602613B74A}" presName="root2" presStyleCnt="0"/>
      <dgm:spPr/>
    </dgm:pt>
    <dgm:pt modelId="{458AE77C-0FA3-43E6-B6D1-02D2BE16ECD7}" type="pres">
      <dgm:prSet presAssocID="{36995094-BF28-4AFD-826D-41602613B74A}" presName="LevelTwoTextNode" presStyleLbl="node3" presStyleIdx="5" presStyleCnt="7" custScaleX="160689" custScaleY="108339" custLinFactNeighborX="-6475" custLinFactNeighborY="-21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E77968-3EA3-465A-BE19-8AA954CCA717}" type="pres">
      <dgm:prSet presAssocID="{36995094-BF28-4AFD-826D-41602613B74A}" presName="level3hierChild" presStyleCnt="0"/>
      <dgm:spPr/>
    </dgm:pt>
    <dgm:pt modelId="{B1331285-AC93-4280-8375-926800B8A9A2}" type="pres">
      <dgm:prSet presAssocID="{0C51D7F0-7E50-4AD1-B3C4-7F5962C9B29B}" presName="conn2-1" presStyleLbl="parChTrans1D3" presStyleIdx="6" presStyleCnt="7"/>
      <dgm:spPr/>
      <dgm:t>
        <a:bodyPr/>
        <a:lstStyle/>
        <a:p>
          <a:endParaRPr lang="ru-RU"/>
        </a:p>
      </dgm:t>
    </dgm:pt>
    <dgm:pt modelId="{7FCA036C-0700-49D3-A1FE-06888BD4CF86}" type="pres">
      <dgm:prSet presAssocID="{0C51D7F0-7E50-4AD1-B3C4-7F5962C9B29B}" presName="connTx" presStyleLbl="parChTrans1D3" presStyleIdx="6" presStyleCnt="7"/>
      <dgm:spPr/>
      <dgm:t>
        <a:bodyPr/>
        <a:lstStyle/>
        <a:p>
          <a:endParaRPr lang="ru-RU"/>
        </a:p>
      </dgm:t>
    </dgm:pt>
    <dgm:pt modelId="{48ADF9EF-4CFE-4760-8B87-A77003073DF1}" type="pres">
      <dgm:prSet presAssocID="{DC41E1DB-EBF0-4A3A-8288-A4AA5C84C65C}" presName="root2" presStyleCnt="0"/>
      <dgm:spPr/>
    </dgm:pt>
    <dgm:pt modelId="{BB5D02F6-5964-422A-BD0C-48A1ED4ECD03}" type="pres">
      <dgm:prSet presAssocID="{DC41E1DB-EBF0-4A3A-8288-A4AA5C84C65C}" presName="LevelTwoTextNode" presStyleLbl="node3" presStyleIdx="6" presStyleCnt="7" custScaleX="181070" custScaleY="137328" custLinFactNeighborX="-97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F69F0C-BFE4-4E48-8C36-8DBD18EEE5DD}" type="pres">
      <dgm:prSet presAssocID="{DC41E1DB-EBF0-4A3A-8288-A4AA5C84C65C}" presName="level3hierChild" presStyleCnt="0"/>
      <dgm:spPr/>
    </dgm:pt>
    <dgm:pt modelId="{F1B65ABB-A7AD-470D-9017-FDE09D8C0A43}" type="pres">
      <dgm:prSet presAssocID="{A3A5766F-225F-49CC-85F2-EB242A6F30E8}" presName="conn2-1" presStyleLbl="parChTrans1D4" presStyleIdx="8" presStyleCnt="10"/>
      <dgm:spPr/>
      <dgm:t>
        <a:bodyPr/>
        <a:lstStyle/>
        <a:p>
          <a:endParaRPr lang="ru-RU"/>
        </a:p>
      </dgm:t>
    </dgm:pt>
    <dgm:pt modelId="{4A5B9218-11C7-40B8-8ED8-EC2E3E879842}" type="pres">
      <dgm:prSet presAssocID="{A3A5766F-225F-49CC-85F2-EB242A6F30E8}" presName="connTx" presStyleLbl="parChTrans1D4" presStyleIdx="8" presStyleCnt="10"/>
      <dgm:spPr/>
      <dgm:t>
        <a:bodyPr/>
        <a:lstStyle/>
        <a:p>
          <a:endParaRPr lang="ru-RU"/>
        </a:p>
      </dgm:t>
    </dgm:pt>
    <dgm:pt modelId="{291235E6-EEB6-4442-90A6-89DDC1F53AED}" type="pres">
      <dgm:prSet presAssocID="{6F3808E8-66DC-4CE6-9154-AE17E9472EED}" presName="root2" presStyleCnt="0"/>
      <dgm:spPr/>
    </dgm:pt>
    <dgm:pt modelId="{AB5A5C2F-F4AE-4AD6-BB69-23E7840A232B}" type="pres">
      <dgm:prSet presAssocID="{6F3808E8-66DC-4CE6-9154-AE17E9472EED}" presName="LevelTwoTextNode" presStyleLbl="node4" presStyleIdx="8" presStyleCnt="10" custScaleX="105164" custLinFactNeighborX="40855" custLinFactNeighborY="-259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8BC6D2-AE42-4662-9016-DF0DA86BDBCE}" type="pres">
      <dgm:prSet presAssocID="{6F3808E8-66DC-4CE6-9154-AE17E9472EED}" presName="level3hierChild" presStyleCnt="0"/>
      <dgm:spPr/>
    </dgm:pt>
    <dgm:pt modelId="{52A1287F-8198-4014-8CDA-8E37C580FED0}" type="pres">
      <dgm:prSet presAssocID="{08414D58-3EC9-464C-946E-F95EEFDC2003}" presName="conn2-1" presStyleLbl="parChTrans1D4" presStyleIdx="9" presStyleCnt="10"/>
      <dgm:spPr/>
      <dgm:t>
        <a:bodyPr/>
        <a:lstStyle/>
        <a:p>
          <a:endParaRPr lang="ru-RU"/>
        </a:p>
      </dgm:t>
    </dgm:pt>
    <dgm:pt modelId="{BA95A582-9D04-40D4-AE22-B19EECFBFE31}" type="pres">
      <dgm:prSet presAssocID="{08414D58-3EC9-464C-946E-F95EEFDC2003}" presName="connTx" presStyleLbl="parChTrans1D4" presStyleIdx="9" presStyleCnt="10"/>
      <dgm:spPr/>
      <dgm:t>
        <a:bodyPr/>
        <a:lstStyle/>
        <a:p>
          <a:endParaRPr lang="ru-RU"/>
        </a:p>
      </dgm:t>
    </dgm:pt>
    <dgm:pt modelId="{09A95EF2-C273-489A-946C-13FF0DE449F0}" type="pres">
      <dgm:prSet presAssocID="{93081D86-8E64-4615-8EB2-28C40E9598C6}" presName="root2" presStyleCnt="0"/>
      <dgm:spPr/>
    </dgm:pt>
    <dgm:pt modelId="{4E2D6FCA-E6E7-4E62-901D-1393B03DD96E}" type="pres">
      <dgm:prSet presAssocID="{93081D86-8E64-4615-8EB2-28C40E9598C6}" presName="LevelTwoTextNode" presStyleLbl="node4" presStyleIdx="9" presStyleCnt="10" custScaleX="194343" custLinFactNeighborX="-5292" custLinFactNeighborY="-107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C33421-CED7-438F-9637-36DC80E1ECD9}" type="pres">
      <dgm:prSet presAssocID="{93081D86-8E64-4615-8EB2-28C40E9598C6}" presName="level3hierChild" presStyleCnt="0"/>
      <dgm:spPr/>
    </dgm:pt>
  </dgm:ptLst>
  <dgm:cxnLst>
    <dgm:cxn modelId="{98148E9D-5945-4B7F-89BD-E9E0E8DD118B}" type="presOf" srcId="{8F29A9D2-54FB-44B4-9F20-CCB3B4D3ACF9}" destId="{B48FE52F-9BC6-4977-9CBB-999D3CD6C6CD}" srcOrd="0" destOrd="0" presId="urn:microsoft.com/office/officeart/2005/8/layout/hierarchy2"/>
    <dgm:cxn modelId="{FC9FBEC2-9510-4F3F-8F4D-8DBFB1E6EE00}" srcId="{812A1181-295E-4304-A305-62A863F7BFC1}" destId="{D2D98C31-72C4-4F1D-B888-9362D10A36EA}" srcOrd="2" destOrd="0" parTransId="{7A97F299-0410-430D-A37A-EA96D699DC4D}" sibTransId="{7D6E84E6-6D8A-4127-B00B-6964D7C547A5}"/>
    <dgm:cxn modelId="{49173CA6-030A-42A8-9411-4283B8C086EF}" type="presOf" srcId="{1AE9D88B-80D5-492D-AFFB-0DA2CE3283D4}" destId="{708C0F84-5BA7-451B-AD9A-04C4BDD5864A}" srcOrd="0" destOrd="0" presId="urn:microsoft.com/office/officeart/2005/8/layout/hierarchy2"/>
    <dgm:cxn modelId="{334DC86E-BECD-4A67-AA54-D766DB5A473E}" srcId="{F12D1EAE-F44B-499C-AD3A-8824353CA479}" destId="{99CC1132-737D-4A3D-A132-EC8217B20E42}" srcOrd="0" destOrd="0" parTransId="{B8F7673D-FABC-4147-8D29-5A5D13017F89}" sibTransId="{0B6410B3-0E7C-4024-9C79-5378A5ECDEE7}"/>
    <dgm:cxn modelId="{ABF19031-4765-4BF0-B401-1775706B4113}" srcId="{8F29A9D2-54FB-44B4-9F20-CCB3B4D3ACF9}" destId="{0FB0F799-CCB9-43BF-8012-555D039EDDBF}" srcOrd="0" destOrd="0" parTransId="{0084DAAE-F0F9-4A3B-B12A-D2C8029E16CF}" sibTransId="{67207DD3-6347-4FB5-89CD-E140A035AB97}"/>
    <dgm:cxn modelId="{55C2682F-3E85-4EDE-B921-5F9A83CE016F}" type="presOf" srcId="{0154F233-5ED2-4A04-90C9-7B32A2F990BF}" destId="{517B0460-2E65-4F9E-8EDC-E6BB9E0281CB}" srcOrd="0" destOrd="0" presId="urn:microsoft.com/office/officeart/2005/8/layout/hierarchy2"/>
    <dgm:cxn modelId="{D8A06B48-622D-43E0-B00D-710EFA3F0974}" srcId="{AA7F7C46-D5EC-4536-A123-1CAE4AAEE73E}" destId="{4A7247C4-22AE-4C25-9E56-5A388E479DE7}" srcOrd="2" destOrd="0" parTransId="{3BD775B7-C99C-4C40-9E64-F84FCBED805E}" sibTransId="{0B527ACD-1967-41A8-A7A8-8F612F5CD197}"/>
    <dgm:cxn modelId="{C59098BD-5DD3-4849-BE04-F0D4AF9425A1}" srcId="{31BF7F8F-146D-4439-B3C8-5A25104C6CCE}" destId="{8F29A9D2-54FB-44B4-9F20-CCB3B4D3ACF9}" srcOrd="0" destOrd="0" parTransId="{1AE9D88B-80D5-492D-AFFB-0DA2CE3283D4}" sibTransId="{A91D817D-7E01-4A05-B67F-13FB0324BAC3}"/>
    <dgm:cxn modelId="{B20F6F20-4029-4142-AEA6-FF72380E8F39}" srcId="{812A1181-295E-4304-A305-62A863F7BFC1}" destId="{80FBDCDD-11A8-4AAC-B104-D27B97DACB58}" srcOrd="1" destOrd="0" parTransId="{3FC6E1EB-C737-44EF-BCC9-0219D59C7D90}" sibTransId="{41F57A13-153F-42A7-BDA1-20DC540EF8D8}"/>
    <dgm:cxn modelId="{37C1DFFE-BA8B-423F-AA2D-EF3B10FD079F}" type="presOf" srcId="{7DC85F2F-B45A-41BA-8E6B-07E699BF3021}" destId="{C20CEE3F-B834-4A84-8F7C-EA3E7DF1549D}" srcOrd="1" destOrd="0" presId="urn:microsoft.com/office/officeart/2005/8/layout/hierarchy2"/>
    <dgm:cxn modelId="{7C34AF9F-9321-45D4-AB72-460135138697}" type="presOf" srcId="{AA7F7C46-D5EC-4536-A123-1CAE4AAEE73E}" destId="{0E18C93D-E5DC-40B6-AA64-EFF754E34DB4}" srcOrd="0" destOrd="0" presId="urn:microsoft.com/office/officeart/2005/8/layout/hierarchy2"/>
    <dgm:cxn modelId="{3EDF2F0D-4665-4C01-B1D8-741FDD20D2EA}" srcId="{F12D1EAE-F44B-499C-AD3A-8824353CA479}" destId="{DC41E1DB-EBF0-4A3A-8288-A4AA5C84C65C}" srcOrd="2" destOrd="0" parTransId="{0C51D7F0-7E50-4AD1-B3C4-7F5962C9B29B}" sibTransId="{8535F392-6FB3-416D-A725-8327447528D9}"/>
    <dgm:cxn modelId="{0E4B9968-61A3-49D5-B882-C49F37B2C5FC}" type="presOf" srcId="{7A97F299-0410-430D-A37A-EA96D699DC4D}" destId="{42ACD6BE-E228-49DB-BB7C-B853A1DE61D4}" srcOrd="1" destOrd="0" presId="urn:microsoft.com/office/officeart/2005/8/layout/hierarchy2"/>
    <dgm:cxn modelId="{A708339A-9414-4AAB-8B46-1B73F7484EE8}" type="presOf" srcId="{245E6973-806B-4745-AAE4-4198475A7492}" destId="{96E9DCDB-C6CC-4F37-9D76-A6E00CF6454A}" srcOrd="1" destOrd="0" presId="urn:microsoft.com/office/officeart/2005/8/layout/hierarchy2"/>
    <dgm:cxn modelId="{2843C4AB-C8E6-4057-92BA-B30DFE4BF9E1}" type="presOf" srcId="{3AD35F69-A86F-42A6-A428-273A49CBA9CD}" destId="{E6F7CDBE-55C3-49C7-8EA0-3329FEFE9B97}" srcOrd="0" destOrd="0" presId="urn:microsoft.com/office/officeart/2005/8/layout/hierarchy2"/>
    <dgm:cxn modelId="{491B3E1C-37E2-4543-B183-E61D56DB15B6}" type="presOf" srcId="{B8F7673D-FABC-4147-8D29-5A5D13017F89}" destId="{97FAD8FE-E79F-4F48-970A-7443669C1371}" srcOrd="0" destOrd="0" presId="urn:microsoft.com/office/officeart/2005/8/layout/hierarchy2"/>
    <dgm:cxn modelId="{1CFB46D5-759C-49E0-92E7-5F0565B87DFF}" srcId="{AA7F7C46-D5EC-4536-A123-1CAE4AAEE73E}" destId="{8EF8D342-1189-4691-BF80-900D2BAC9147}" srcOrd="1" destOrd="0" parTransId="{3AD35F69-A86F-42A6-A428-273A49CBA9CD}" sibTransId="{CC3AD7AA-63DE-483B-AF97-5A6C611AE45C}"/>
    <dgm:cxn modelId="{58CC789A-D322-4D3D-A94D-58DEB9D8461F}" type="presOf" srcId="{08414D58-3EC9-464C-946E-F95EEFDC2003}" destId="{52A1287F-8198-4014-8CDA-8E37C580FED0}" srcOrd="0" destOrd="0" presId="urn:microsoft.com/office/officeart/2005/8/layout/hierarchy2"/>
    <dgm:cxn modelId="{6216FD88-879A-4343-80EC-ED086C48A0F9}" type="presOf" srcId="{88FF7A6C-583E-492E-9C68-85E8F009DD4A}" destId="{04C0C446-7034-4B2F-BE69-17782ADD2D6E}" srcOrd="1" destOrd="0" presId="urn:microsoft.com/office/officeart/2005/8/layout/hierarchy2"/>
    <dgm:cxn modelId="{45894504-DD66-412C-931F-16AFA66C934D}" type="presOf" srcId="{0FB0F799-CCB9-43BF-8012-555D039EDDBF}" destId="{48C85A05-FA1A-481B-A340-8E3D59DD2974}" srcOrd="0" destOrd="0" presId="urn:microsoft.com/office/officeart/2005/8/layout/hierarchy2"/>
    <dgm:cxn modelId="{71E60434-1011-4275-8613-93E3D3F268E9}" srcId="{F12D1EAE-F44B-499C-AD3A-8824353CA479}" destId="{36995094-BF28-4AFD-826D-41602613B74A}" srcOrd="1" destOrd="0" parTransId="{0A43DC3D-08E8-4C2B-A008-7E1DBD3F82E3}" sibTransId="{C3E4D2C5-F689-4CAC-9A26-950A2A169FD6}"/>
    <dgm:cxn modelId="{A68CB11A-B717-435E-A739-A4BFC536B90D}" type="presOf" srcId="{8B52961D-75C5-4786-806E-ED5C1E5384D8}" destId="{15E76546-BC8F-4891-BE4E-26E91B9FBCCF}" srcOrd="1" destOrd="0" presId="urn:microsoft.com/office/officeart/2005/8/layout/hierarchy2"/>
    <dgm:cxn modelId="{39706785-B94E-44F2-A7C4-BA97FAE386DA}" type="presOf" srcId="{08414D58-3EC9-464C-946E-F95EEFDC2003}" destId="{BA95A582-9D04-40D4-AE22-B19EECFBFE31}" srcOrd="1" destOrd="0" presId="urn:microsoft.com/office/officeart/2005/8/layout/hierarchy2"/>
    <dgm:cxn modelId="{F679B121-5CF3-44C1-A6E7-7ADEA683902E}" type="presOf" srcId="{AA95B618-1B3B-4286-ACB9-5E60D89BD16E}" destId="{691C3935-662E-492A-9662-BE5CE41B0C0D}" srcOrd="0" destOrd="0" presId="urn:microsoft.com/office/officeart/2005/8/layout/hierarchy2"/>
    <dgm:cxn modelId="{4D4532DA-0B9A-4BA2-BCE4-415252ACC1BA}" type="presOf" srcId="{889A3084-2C18-49C9-B33F-1EECBAC7B451}" destId="{24812CD8-8663-4B68-B15E-08D6096FB75A}" srcOrd="0" destOrd="0" presId="urn:microsoft.com/office/officeart/2005/8/layout/hierarchy2"/>
    <dgm:cxn modelId="{2AA50AC9-A745-4655-88BD-C9DAA7D19F82}" type="presOf" srcId="{0A43DC3D-08E8-4C2B-A008-7E1DBD3F82E3}" destId="{91F010B9-745A-4643-80BE-F4291A5F0525}" srcOrd="0" destOrd="0" presId="urn:microsoft.com/office/officeart/2005/8/layout/hierarchy2"/>
    <dgm:cxn modelId="{57CED3C5-FDBA-410C-B895-B3219D6F66F6}" type="presOf" srcId="{50B070F0-405C-4A65-AC4A-FA07DFB024FB}" destId="{FCF145D6-457A-4CD1-A979-3EA245A43DF6}" srcOrd="0" destOrd="0" presId="urn:microsoft.com/office/officeart/2005/8/layout/hierarchy2"/>
    <dgm:cxn modelId="{9E9391F2-516A-4E87-9A13-0F7E2EF4008D}" type="presOf" srcId="{6F3808E8-66DC-4CE6-9154-AE17E9472EED}" destId="{AB5A5C2F-F4AE-4AD6-BB69-23E7840A232B}" srcOrd="0" destOrd="0" presId="urn:microsoft.com/office/officeart/2005/8/layout/hierarchy2"/>
    <dgm:cxn modelId="{14083EA2-CEFC-4E47-B42C-27EB5850CE1C}" type="presOf" srcId="{A3A5766F-225F-49CC-85F2-EB242A6F30E8}" destId="{4A5B9218-11C7-40B8-8ED8-EC2E3E879842}" srcOrd="1" destOrd="0" presId="urn:microsoft.com/office/officeart/2005/8/layout/hierarchy2"/>
    <dgm:cxn modelId="{8EFC85F9-46E2-4302-BEE7-323E07303868}" srcId="{31BF7F8F-146D-4439-B3C8-5A25104C6CCE}" destId="{D3842396-DE7B-42BC-AFB1-F5A908BF2BBA}" srcOrd="1" destOrd="0" parTransId="{CFCE9B4A-F212-4F49-AF5C-B2D75186347E}" sibTransId="{6A8217C8-580C-4D46-A460-7E97A8E84901}"/>
    <dgm:cxn modelId="{4C18630E-8B98-4E46-9291-97C5148735E7}" type="presOf" srcId="{0C51D7F0-7E50-4AD1-B3C4-7F5962C9B29B}" destId="{7FCA036C-0700-49D3-A1FE-06888BD4CF86}" srcOrd="1" destOrd="0" presId="urn:microsoft.com/office/officeart/2005/8/layout/hierarchy2"/>
    <dgm:cxn modelId="{208CB3D3-3CF1-4D48-BF9F-11EEAF130185}" type="presOf" srcId="{0A43DC3D-08E8-4C2B-A008-7E1DBD3F82E3}" destId="{24112723-0266-46CE-A1FD-6C0B548AA59B}" srcOrd="1" destOrd="0" presId="urn:microsoft.com/office/officeart/2005/8/layout/hierarchy2"/>
    <dgm:cxn modelId="{63FAB3C4-DC72-41A8-9466-BD23D8910215}" type="presOf" srcId="{0084DAAE-F0F9-4A3B-B12A-D2C8029E16CF}" destId="{CBDC8F72-BDA3-4938-998C-BD47919A0470}" srcOrd="0" destOrd="0" presId="urn:microsoft.com/office/officeart/2005/8/layout/hierarchy2"/>
    <dgm:cxn modelId="{EC978392-9AFB-4168-8100-D830D4620C9B}" type="presOf" srcId="{B3251634-60D8-4E86-B676-53BDBA19613B}" destId="{EE35026D-651D-4740-A9D2-D6BDB3236D5E}" srcOrd="1" destOrd="0" presId="urn:microsoft.com/office/officeart/2005/8/layout/hierarchy2"/>
    <dgm:cxn modelId="{04C525E4-7AA3-4E77-851F-B74E661A230E}" type="presOf" srcId="{79DCA08B-1328-4B2C-BB11-9CF29496A520}" destId="{39E247C5-433E-43ED-85BE-8259BB2CEE7F}" srcOrd="1" destOrd="0" presId="urn:microsoft.com/office/officeart/2005/8/layout/hierarchy2"/>
    <dgm:cxn modelId="{E18CAB6F-7D50-4648-9979-73024CEA7CCF}" type="presOf" srcId="{F5CAF980-DF98-4B0D-AE6E-15E48F065824}" destId="{1068B954-F463-45E1-8220-337D00004291}" srcOrd="1" destOrd="0" presId="urn:microsoft.com/office/officeart/2005/8/layout/hierarchy2"/>
    <dgm:cxn modelId="{CE552916-8559-4615-B7C9-791327D0CE20}" srcId="{AA7F7C46-D5EC-4536-A123-1CAE4AAEE73E}" destId="{31BF7F8F-146D-4439-B3C8-5A25104C6CCE}" srcOrd="0" destOrd="0" parTransId="{F5CAF980-DF98-4B0D-AE6E-15E48F065824}" sibTransId="{99AA410A-801F-489B-AEA8-0461805E0879}"/>
    <dgm:cxn modelId="{41CBC612-410C-4516-AF12-A01BA49CD5BC}" type="presOf" srcId="{7A97F299-0410-430D-A37A-EA96D699DC4D}" destId="{051E676F-6E1E-4566-801B-CD41484E166F}" srcOrd="0" destOrd="0" presId="urn:microsoft.com/office/officeart/2005/8/layout/hierarchy2"/>
    <dgm:cxn modelId="{837C9EA6-4E68-4559-A4AF-1CBC9C3BD807}" type="presOf" srcId="{3FC6E1EB-C737-44EF-BCC9-0219D59C7D90}" destId="{B7B58D24-3AB2-4489-ACB6-416F501A83CB}" srcOrd="1" destOrd="0" presId="urn:microsoft.com/office/officeart/2005/8/layout/hierarchy2"/>
    <dgm:cxn modelId="{D60B5B1A-82CB-40A0-803F-CEF171B88D52}" type="presOf" srcId="{DAEA2FF0-8AA8-4301-885D-26270BF212F6}" destId="{4CFB6197-8AE2-4DB1-BA24-3C22806A11C2}" srcOrd="0" destOrd="0" presId="urn:microsoft.com/office/officeart/2005/8/layout/hierarchy2"/>
    <dgm:cxn modelId="{12A5E045-F09B-4C69-AA3B-2D50657462EA}" type="presOf" srcId="{93081D86-8E64-4615-8EB2-28C40E9598C6}" destId="{4E2D6FCA-E6E7-4E62-901D-1393B03DD96E}" srcOrd="0" destOrd="0" presId="urn:microsoft.com/office/officeart/2005/8/layout/hierarchy2"/>
    <dgm:cxn modelId="{2B5763A5-7FBC-408F-A08D-83A457B0EBD6}" srcId="{DC41E1DB-EBF0-4A3A-8288-A4AA5C84C65C}" destId="{93081D86-8E64-4615-8EB2-28C40E9598C6}" srcOrd="1" destOrd="0" parTransId="{08414D58-3EC9-464C-946E-F95EEFDC2003}" sibTransId="{F49F2397-9E4F-4DB2-AE2A-9072C7364AC5}"/>
    <dgm:cxn modelId="{F4BFB24D-D8C2-406B-A144-47678DBE842F}" type="presOf" srcId="{8B52961D-75C5-4786-806E-ED5C1E5384D8}" destId="{7B04ADCB-B953-4869-8502-4A7B1BC2EF92}" srcOrd="0" destOrd="0" presId="urn:microsoft.com/office/officeart/2005/8/layout/hierarchy2"/>
    <dgm:cxn modelId="{8680A404-BFAB-45B7-B9EA-1E708FAD5403}" type="presOf" srcId="{CFCE9B4A-F212-4F49-AF5C-B2D75186347E}" destId="{EEAEEF73-F69B-4D86-8E8D-0CFFA5DFB49B}" srcOrd="0" destOrd="0" presId="urn:microsoft.com/office/officeart/2005/8/layout/hierarchy2"/>
    <dgm:cxn modelId="{39409D5F-0910-4345-B24D-86FDA68F5CE1}" type="presOf" srcId="{B3251634-60D8-4E86-B676-53BDBA19613B}" destId="{69289EDE-3482-49BA-B5CE-CFA4D115F430}" srcOrd="0" destOrd="0" presId="urn:microsoft.com/office/officeart/2005/8/layout/hierarchy2"/>
    <dgm:cxn modelId="{D284DC29-940C-4F2A-B725-685CFDB0E2F9}" srcId="{4A7247C4-22AE-4C25-9E56-5A388E479DE7}" destId="{8CF915FE-78FD-4239-8BF6-658034A1AE50}" srcOrd="0" destOrd="0" parTransId="{245E6973-806B-4745-AAE4-4198475A7492}" sibTransId="{EFD16BA1-EA82-45EE-B463-CBEEC1D5D029}"/>
    <dgm:cxn modelId="{1407B030-C2C2-4C36-A47B-570F541DFB1F}" srcId="{8CF915FE-78FD-4239-8BF6-658034A1AE50}" destId="{4422972A-EE14-4DB2-942D-235BF3EACE68}" srcOrd="1" destOrd="0" parTransId="{7DC85F2F-B45A-41BA-8E6B-07E699BF3021}" sibTransId="{CEC7946F-48B0-41F8-A729-E2E967FB6CDD}"/>
    <dgm:cxn modelId="{D70DB095-685C-430D-83AC-CF35455347A2}" type="presOf" srcId="{3BD775B7-C99C-4C40-9E64-F84FCBED805E}" destId="{1AD57A82-92EF-4001-B88A-7BD9008A0ED7}" srcOrd="1" destOrd="0" presId="urn:microsoft.com/office/officeart/2005/8/layout/hierarchy2"/>
    <dgm:cxn modelId="{06047350-92D8-40C3-BDB4-60C1B976BE77}" type="presOf" srcId="{732DCEF2-E14A-42F3-9E5A-429F805F53F4}" destId="{2506E03A-AF5C-49BE-BC34-19CBFE45D6EE}" srcOrd="0" destOrd="0" presId="urn:microsoft.com/office/officeart/2005/8/layout/hierarchy2"/>
    <dgm:cxn modelId="{FE764351-230B-4E5F-82C1-A9F4D18690D5}" type="presOf" srcId="{79DCA08B-1328-4B2C-BB11-9CF29496A520}" destId="{B894E028-322B-46F0-AD28-D48B33732E62}" srcOrd="0" destOrd="0" presId="urn:microsoft.com/office/officeart/2005/8/layout/hierarchy2"/>
    <dgm:cxn modelId="{BECE3BE5-08B6-452A-8A10-CACCC18B096A}" type="presOf" srcId="{CFCE9B4A-F212-4F49-AF5C-B2D75186347E}" destId="{B70C091A-4C65-4E4B-B40D-72ACD8456DE9}" srcOrd="1" destOrd="0" presId="urn:microsoft.com/office/officeart/2005/8/layout/hierarchy2"/>
    <dgm:cxn modelId="{CCFCB470-1BE1-44CD-AD94-4D7CC5366064}" type="presOf" srcId="{DC41E1DB-EBF0-4A3A-8288-A4AA5C84C65C}" destId="{BB5D02F6-5964-422A-BD0C-48A1ED4ECD03}" srcOrd="0" destOrd="0" presId="urn:microsoft.com/office/officeart/2005/8/layout/hierarchy2"/>
    <dgm:cxn modelId="{4801ABFA-F236-4B64-9B82-F67B65E19F6C}" srcId="{DC41E1DB-EBF0-4A3A-8288-A4AA5C84C65C}" destId="{6F3808E8-66DC-4CE6-9154-AE17E9472EED}" srcOrd="0" destOrd="0" parTransId="{A3A5766F-225F-49CC-85F2-EB242A6F30E8}" sibTransId="{CCECB5C0-A081-4100-A1BD-F58173CC62D8}"/>
    <dgm:cxn modelId="{0213B399-E510-4FDF-89BA-A62783282FDE}" type="presOf" srcId="{903CACC1-1739-4987-A956-F958D2C8B993}" destId="{EBA82B9A-3390-457F-B3C1-F3DC247DA61D}" srcOrd="1" destOrd="0" presId="urn:microsoft.com/office/officeart/2005/8/layout/hierarchy2"/>
    <dgm:cxn modelId="{07042586-49A6-46DE-89B9-F6A10E3597CE}" type="presOf" srcId="{F12D1EAE-F44B-499C-AD3A-8824353CA479}" destId="{7B95A77D-CB65-40E0-8AC5-9632D24620DF}" srcOrd="0" destOrd="0" presId="urn:microsoft.com/office/officeart/2005/8/layout/hierarchy2"/>
    <dgm:cxn modelId="{AC828CB3-BBA3-4360-BE2F-F517D4475CB4}" type="presOf" srcId="{88FF7A6C-583E-492E-9C68-85E8F009DD4A}" destId="{25B4C9A2-0864-4EAC-8469-2289DEE0B78A}" srcOrd="0" destOrd="0" presId="urn:microsoft.com/office/officeart/2005/8/layout/hierarchy2"/>
    <dgm:cxn modelId="{F508F77C-71B9-4747-979F-E6DF69996EB7}" type="presOf" srcId="{7DC85F2F-B45A-41BA-8E6B-07E699BF3021}" destId="{5AAC368D-1E15-4BE5-83DD-DE8805C32EF6}" srcOrd="0" destOrd="0" presId="urn:microsoft.com/office/officeart/2005/8/layout/hierarchy2"/>
    <dgm:cxn modelId="{CE051F9E-9771-435E-8F5A-B72327234151}" srcId="{4A7247C4-22AE-4C25-9E56-5A388E479DE7}" destId="{812A1181-295E-4304-A305-62A863F7BFC1}" srcOrd="1" destOrd="0" parTransId="{DAEA2FF0-8AA8-4301-885D-26270BF212F6}" sibTransId="{E0FFF40B-4C1A-48D1-AD35-B1D5AB129EAF}"/>
    <dgm:cxn modelId="{46F571FC-71A7-413E-9D33-745F9F2CCCEB}" type="presOf" srcId="{1AE9D88B-80D5-492D-AFFB-0DA2CE3283D4}" destId="{5D3DB57F-15A6-4A21-A206-2749E53BEB6C}" srcOrd="1" destOrd="0" presId="urn:microsoft.com/office/officeart/2005/8/layout/hierarchy2"/>
    <dgm:cxn modelId="{D2D036F9-E77A-4CB6-AD78-ECFB17219A4E}" type="presOf" srcId="{0084DAAE-F0F9-4A3B-B12A-D2C8029E16CF}" destId="{0AD4AD17-FB7F-4277-9123-FC798B5F7873}" srcOrd="1" destOrd="0" presId="urn:microsoft.com/office/officeart/2005/8/layout/hierarchy2"/>
    <dgm:cxn modelId="{FBD19715-226D-463C-87CE-9FFD87E8615D}" type="presOf" srcId="{3AD35F69-A86F-42A6-A428-273A49CBA9CD}" destId="{39A9740D-2B5C-4226-83DB-1EAEF6735344}" srcOrd="1" destOrd="0" presId="urn:microsoft.com/office/officeart/2005/8/layout/hierarchy2"/>
    <dgm:cxn modelId="{234D2B98-8A16-43AE-B653-CD6132ACF801}" type="presOf" srcId="{F5CAF980-DF98-4B0D-AE6E-15E48F065824}" destId="{4A5D9CF3-0F9F-4A57-95ED-7B02BCA85481}" srcOrd="0" destOrd="0" presId="urn:microsoft.com/office/officeart/2005/8/layout/hierarchy2"/>
    <dgm:cxn modelId="{A217CD1D-B0AF-4C4B-8955-DC8D6BAC4F75}" srcId="{AA7F7C46-D5EC-4536-A123-1CAE4AAEE73E}" destId="{F12D1EAE-F44B-499C-AD3A-8824353CA479}" srcOrd="3" destOrd="0" parTransId="{88FF7A6C-583E-492E-9C68-85E8F009DD4A}" sibTransId="{C0B87991-E2FB-4E73-9FF3-558B02564E31}"/>
    <dgm:cxn modelId="{0A17C1E6-A835-46CE-BA85-8EA0352A2369}" type="presOf" srcId="{A3A5766F-225F-49CC-85F2-EB242A6F30E8}" destId="{F1B65ABB-A7AD-470D-9017-FDE09D8C0A43}" srcOrd="0" destOrd="0" presId="urn:microsoft.com/office/officeart/2005/8/layout/hierarchy2"/>
    <dgm:cxn modelId="{A6E3AA5C-C2D5-4F18-AA95-46386AC86D37}" type="presOf" srcId="{36995094-BF28-4AFD-826D-41602613B74A}" destId="{458AE77C-0FA3-43E6-B6D1-02D2BE16ECD7}" srcOrd="0" destOrd="0" presId="urn:microsoft.com/office/officeart/2005/8/layout/hierarchy2"/>
    <dgm:cxn modelId="{D0DB5831-D6A2-4C0C-94C1-FCE672CA03C2}" srcId="{8F29A9D2-54FB-44B4-9F20-CCB3B4D3ACF9}" destId="{50B070F0-405C-4A65-AC4A-FA07DFB024FB}" srcOrd="1" destOrd="0" parTransId="{79DCA08B-1328-4B2C-BB11-9CF29496A520}" sibTransId="{67A4964F-C85B-4F92-9920-24F98553D276}"/>
    <dgm:cxn modelId="{9E4DE7B9-42E1-43C0-A03E-55E5A1A240E1}" type="presOf" srcId="{31BF7F8F-146D-4439-B3C8-5A25104C6CCE}" destId="{C485A6DE-994E-4F95-A3C0-3FBED22E6282}" srcOrd="0" destOrd="0" presId="urn:microsoft.com/office/officeart/2005/8/layout/hierarchy2"/>
    <dgm:cxn modelId="{8C04C26D-3BC6-43EE-A2F1-4E63EED1DE8C}" type="presOf" srcId="{4422972A-EE14-4DB2-942D-235BF3EACE68}" destId="{7ADD0173-8D61-4B7E-81EF-0D1B9B5C51BB}" srcOrd="0" destOrd="0" presId="urn:microsoft.com/office/officeart/2005/8/layout/hierarchy2"/>
    <dgm:cxn modelId="{669CA7E6-DA53-45E9-A0E3-CED43076C443}" type="presOf" srcId="{4A7247C4-22AE-4C25-9E56-5A388E479DE7}" destId="{4F5521D7-916E-4FB2-AF58-D8F75B860E20}" srcOrd="0" destOrd="0" presId="urn:microsoft.com/office/officeart/2005/8/layout/hierarchy2"/>
    <dgm:cxn modelId="{394F2BB4-5569-4A95-B705-E0898ACD5CDC}" type="presOf" srcId="{3FC6E1EB-C737-44EF-BCC9-0219D59C7D90}" destId="{8CE4DF28-0393-4637-B4DF-250E0A2D90E0}" srcOrd="0" destOrd="0" presId="urn:microsoft.com/office/officeart/2005/8/layout/hierarchy2"/>
    <dgm:cxn modelId="{4616E815-93B5-4719-8FFF-A50464E03E2B}" type="presOf" srcId="{80FBDCDD-11A8-4AAC-B104-D27B97DACB58}" destId="{B2B0276E-A0EE-4C4F-B4B0-B5CCF9551E94}" srcOrd="0" destOrd="0" presId="urn:microsoft.com/office/officeart/2005/8/layout/hierarchy2"/>
    <dgm:cxn modelId="{0449C445-3759-450A-96E8-9448FF8E2916}" type="presOf" srcId="{8CF915FE-78FD-4239-8BF6-658034A1AE50}" destId="{1C41F525-3754-45DD-8C52-BC5C0ABF71B2}" srcOrd="0" destOrd="0" presId="urn:microsoft.com/office/officeart/2005/8/layout/hierarchy2"/>
    <dgm:cxn modelId="{1989BB6E-1C22-4353-AAC0-84BF8F440E8F}" srcId="{812A1181-295E-4304-A305-62A863F7BFC1}" destId="{AA95B618-1B3B-4286-ACB9-5E60D89BD16E}" srcOrd="0" destOrd="0" parTransId="{8B52961D-75C5-4786-806E-ED5C1E5384D8}" sibTransId="{756C02C4-40AD-47D3-83E9-CDF5F1E56A38}"/>
    <dgm:cxn modelId="{DFA113AA-340A-479F-B2BE-D07B0521057B}" type="presOf" srcId="{D2D98C31-72C4-4F1D-B888-9362D10A36EA}" destId="{7F11F81F-0E62-4452-8085-1CB2B3C95555}" srcOrd="0" destOrd="0" presId="urn:microsoft.com/office/officeart/2005/8/layout/hierarchy2"/>
    <dgm:cxn modelId="{99B862CE-9A6E-46D8-9BCB-FA8FE60D811D}" srcId="{8CF915FE-78FD-4239-8BF6-658034A1AE50}" destId="{732DCEF2-E14A-42F3-9E5A-429F805F53F4}" srcOrd="0" destOrd="0" parTransId="{903CACC1-1739-4987-A956-F958D2C8B993}" sibTransId="{0E4370C5-B5B6-4A4D-949F-C9BD01B4287C}"/>
    <dgm:cxn modelId="{D0549674-85BB-4217-9EEA-2EFECC5A6AE7}" srcId="{8CF915FE-78FD-4239-8BF6-658034A1AE50}" destId="{0154F233-5ED2-4A04-90C9-7B32A2F990BF}" srcOrd="2" destOrd="0" parTransId="{B3251634-60D8-4E86-B676-53BDBA19613B}" sibTransId="{C72AF185-04AB-4CF1-9499-2A1E84BF0041}"/>
    <dgm:cxn modelId="{4D15CCB6-3B13-42F0-A370-79E57A737B12}" type="presOf" srcId="{8EF8D342-1189-4691-BF80-900D2BAC9147}" destId="{16DABEBF-F42C-42DD-AF47-1B4BC8B32146}" srcOrd="0" destOrd="0" presId="urn:microsoft.com/office/officeart/2005/8/layout/hierarchy2"/>
    <dgm:cxn modelId="{34F84981-8827-4645-B2EA-BADD71C02A36}" type="presOf" srcId="{99CC1132-737D-4A3D-A132-EC8217B20E42}" destId="{E7BDDC64-89A6-485B-BFE4-EDE97486980A}" srcOrd="0" destOrd="0" presId="urn:microsoft.com/office/officeart/2005/8/layout/hierarchy2"/>
    <dgm:cxn modelId="{2E70BC4A-81F6-4325-A796-E767D3EAB2E5}" type="presOf" srcId="{DAEA2FF0-8AA8-4301-885D-26270BF212F6}" destId="{E55A32A8-3534-42AC-90EB-2EC0BEC56EA2}" srcOrd="1" destOrd="0" presId="urn:microsoft.com/office/officeart/2005/8/layout/hierarchy2"/>
    <dgm:cxn modelId="{C5BD564C-73EB-45E9-BDDA-895BDDB0CA67}" type="presOf" srcId="{0C51D7F0-7E50-4AD1-B3C4-7F5962C9B29B}" destId="{B1331285-AC93-4280-8375-926800B8A9A2}" srcOrd="0" destOrd="0" presId="urn:microsoft.com/office/officeart/2005/8/layout/hierarchy2"/>
    <dgm:cxn modelId="{F5DB6BF3-1593-4BD7-8A89-B2C7962B67DF}" type="presOf" srcId="{903CACC1-1739-4987-A956-F958D2C8B993}" destId="{9D33AA1E-483F-428A-9462-72D2455881D5}" srcOrd="0" destOrd="0" presId="urn:microsoft.com/office/officeart/2005/8/layout/hierarchy2"/>
    <dgm:cxn modelId="{D0D2FBDE-53B5-4461-9C53-B31304127F7B}" srcId="{889A3084-2C18-49C9-B33F-1EECBAC7B451}" destId="{AA7F7C46-D5EC-4536-A123-1CAE4AAEE73E}" srcOrd="0" destOrd="0" parTransId="{AFF2BD40-ABDC-41B5-824E-07BF30A5E5ED}" sibTransId="{7AEA34D5-A8EA-4387-A81C-28D2FD6C6096}"/>
    <dgm:cxn modelId="{CFFF55F9-58AE-4582-8FA7-9633212D9C02}" type="presOf" srcId="{D3842396-DE7B-42BC-AFB1-F5A908BF2BBA}" destId="{C003407A-0E23-43A9-868F-B99D2790FA84}" srcOrd="0" destOrd="0" presId="urn:microsoft.com/office/officeart/2005/8/layout/hierarchy2"/>
    <dgm:cxn modelId="{71C17796-C97A-415C-BE52-7CB4C4D62A16}" type="presOf" srcId="{812A1181-295E-4304-A305-62A863F7BFC1}" destId="{BE192D1A-DF91-4961-8337-DA4D91322E9C}" srcOrd="0" destOrd="0" presId="urn:microsoft.com/office/officeart/2005/8/layout/hierarchy2"/>
    <dgm:cxn modelId="{39739DE2-5515-462C-823D-6B7FE1BA8085}" type="presOf" srcId="{245E6973-806B-4745-AAE4-4198475A7492}" destId="{B4CC11F4-7FE1-455D-8155-CCEBA0502FA4}" srcOrd="0" destOrd="0" presId="urn:microsoft.com/office/officeart/2005/8/layout/hierarchy2"/>
    <dgm:cxn modelId="{94F8382D-3203-4D04-B36B-2C66F25D6D98}" type="presOf" srcId="{B8F7673D-FABC-4147-8D29-5A5D13017F89}" destId="{14E6B912-06DF-424E-9DC1-E5BD47911AA6}" srcOrd="1" destOrd="0" presId="urn:microsoft.com/office/officeart/2005/8/layout/hierarchy2"/>
    <dgm:cxn modelId="{B9F7A762-5561-4237-AE37-DBE7DE19B8B2}" type="presOf" srcId="{3BD775B7-C99C-4C40-9E64-F84FCBED805E}" destId="{26B66B76-39E1-4C83-8CBF-327685229B27}" srcOrd="0" destOrd="0" presId="urn:microsoft.com/office/officeart/2005/8/layout/hierarchy2"/>
    <dgm:cxn modelId="{4DB73598-0B6B-4968-BA70-B46A3B00F148}" type="presParOf" srcId="{24812CD8-8663-4B68-B15E-08D6096FB75A}" destId="{3788C575-174D-4D5B-8F07-41F49D506BF6}" srcOrd="0" destOrd="0" presId="urn:microsoft.com/office/officeart/2005/8/layout/hierarchy2"/>
    <dgm:cxn modelId="{26C8E498-3288-47D7-B206-BA617AE8DFCB}" type="presParOf" srcId="{3788C575-174D-4D5B-8F07-41F49D506BF6}" destId="{0E18C93D-E5DC-40B6-AA64-EFF754E34DB4}" srcOrd="0" destOrd="0" presId="urn:microsoft.com/office/officeart/2005/8/layout/hierarchy2"/>
    <dgm:cxn modelId="{FFD0F6C3-5688-4AF3-9D2B-5110E1ABFEAD}" type="presParOf" srcId="{3788C575-174D-4D5B-8F07-41F49D506BF6}" destId="{5E4DB378-8D64-41A4-A3CB-8E8E61FF1D4F}" srcOrd="1" destOrd="0" presId="urn:microsoft.com/office/officeart/2005/8/layout/hierarchy2"/>
    <dgm:cxn modelId="{A91CCF19-7036-4BCB-B2F6-530C4E77838C}" type="presParOf" srcId="{5E4DB378-8D64-41A4-A3CB-8E8E61FF1D4F}" destId="{4A5D9CF3-0F9F-4A57-95ED-7B02BCA85481}" srcOrd="0" destOrd="0" presId="urn:microsoft.com/office/officeart/2005/8/layout/hierarchy2"/>
    <dgm:cxn modelId="{0F028AB1-E160-436A-9F9D-F6A3A0F7F3A9}" type="presParOf" srcId="{4A5D9CF3-0F9F-4A57-95ED-7B02BCA85481}" destId="{1068B954-F463-45E1-8220-337D00004291}" srcOrd="0" destOrd="0" presId="urn:microsoft.com/office/officeart/2005/8/layout/hierarchy2"/>
    <dgm:cxn modelId="{98E5E516-67CE-4180-AF84-13C3EDDF80E8}" type="presParOf" srcId="{5E4DB378-8D64-41A4-A3CB-8E8E61FF1D4F}" destId="{399F3C98-3F97-4E26-A80A-5CC1CCC84B39}" srcOrd="1" destOrd="0" presId="urn:microsoft.com/office/officeart/2005/8/layout/hierarchy2"/>
    <dgm:cxn modelId="{E373C4B7-65CE-462F-B27E-2E5E51253875}" type="presParOf" srcId="{399F3C98-3F97-4E26-A80A-5CC1CCC84B39}" destId="{C485A6DE-994E-4F95-A3C0-3FBED22E6282}" srcOrd="0" destOrd="0" presId="urn:microsoft.com/office/officeart/2005/8/layout/hierarchy2"/>
    <dgm:cxn modelId="{15E5C614-F96B-4197-B9C6-1B0D989BA22F}" type="presParOf" srcId="{399F3C98-3F97-4E26-A80A-5CC1CCC84B39}" destId="{CB11E0C2-66F0-49D5-B803-518EFE067D16}" srcOrd="1" destOrd="0" presId="urn:microsoft.com/office/officeart/2005/8/layout/hierarchy2"/>
    <dgm:cxn modelId="{4B62A9A3-F8A6-44C1-BEF1-78B5B489BF11}" type="presParOf" srcId="{CB11E0C2-66F0-49D5-B803-518EFE067D16}" destId="{708C0F84-5BA7-451B-AD9A-04C4BDD5864A}" srcOrd="0" destOrd="0" presId="urn:microsoft.com/office/officeart/2005/8/layout/hierarchy2"/>
    <dgm:cxn modelId="{083AC560-88B7-48EC-866F-9596672ADC29}" type="presParOf" srcId="{708C0F84-5BA7-451B-AD9A-04C4BDD5864A}" destId="{5D3DB57F-15A6-4A21-A206-2749E53BEB6C}" srcOrd="0" destOrd="0" presId="urn:microsoft.com/office/officeart/2005/8/layout/hierarchy2"/>
    <dgm:cxn modelId="{CDEAAFA9-458E-40C6-9156-E155BC17305C}" type="presParOf" srcId="{CB11E0C2-66F0-49D5-B803-518EFE067D16}" destId="{EA5B9036-4982-4B68-A40E-AFE7D0D73D39}" srcOrd="1" destOrd="0" presId="urn:microsoft.com/office/officeart/2005/8/layout/hierarchy2"/>
    <dgm:cxn modelId="{4329912E-57DE-45E7-AE5B-C070FB05D11E}" type="presParOf" srcId="{EA5B9036-4982-4B68-A40E-AFE7D0D73D39}" destId="{B48FE52F-9BC6-4977-9CBB-999D3CD6C6CD}" srcOrd="0" destOrd="0" presId="urn:microsoft.com/office/officeart/2005/8/layout/hierarchy2"/>
    <dgm:cxn modelId="{64E8C30D-2865-4B60-8FEE-523AA4326621}" type="presParOf" srcId="{EA5B9036-4982-4B68-A40E-AFE7D0D73D39}" destId="{1F879AF7-8C01-419A-BDAB-311594A2CC88}" srcOrd="1" destOrd="0" presId="urn:microsoft.com/office/officeart/2005/8/layout/hierarchy2"/>
    <dgm:cxn modelId="{4B0582E9-AAC0-4C17-9AF9-5C9188D4B641}" type="presParOf" srcId="{1F879AF7-8C01-419A-BDAB-311594A2CC88}" destId="{CBDC8F72-BDA3-4938-998C-BD47919A0470}" srcOrd="0" destOrd="0" presId="urn:microsoft.com/office/officeart/2005/8/layout/hierarchy2"/>
    <dgm:cxn modelId="{94C44DE0-3229-493D-BE59-8FB972F00D3A}" type="presParOf" srcId="{CBDC8F72-BDA3-4938-998C-BD47919A0470}" destId="{0AD4AD17-FB7F-4277-9123-FC798B5F7873}" srcOrd="0" destOrd="0" presId="urn:microsoft.com/office/officeart/2005/8/layout/hierarchy2"/>
    <dgm:cxn modelId="{5CA8A7CC-90F3-451A-AF19-486014EEB13B}" type="presParOf" srcId="{1F879AF7-8C01-419A-BDAB-311594A2CC88}" destId="{ED51C2CF-B4A4-4525-8BFD-14094B1FD379}" srcOrd="1" destOrd="0" presId="urn:microsoft.com/office/officeart/2005/8/layout/hierarchy2"/>
    <dgm:cxn modelId="{7FD17340-CEB4-402A-A691-3C0BB905A49F}" type="presParOf" srcId="{ED51C2CF-B4A4-4525-8BFD-14094B1FD379}" destId="{48C85A05-FA1A-481B-A340-8E3D59DD2974}" srcOrd="0" destOrd="0" presId="urn:microsoft.com/office/officeart/2005/8/layout/hierarchy2"/>
    <dgm:cxn modelId="{7D8AEB25-5202-4451-A383-2E89D0A41880}" type="presParOf" srcId="{ED51C2CF-B4A4-4525-8BFD-14094B1FD379}" destId="{915FA962-7272-4F6F-876C-9DE84753FEAC}" srcOrd="1" destOrd="0" presId="urn:microsoft.com/office/officeart/2005/8/layout/hierarchy2"/>
    <dgm:cxn modelId="{A033EBB7-49A3-437A-B1E7-822B9B2AB176}" type="presParOf" srcId="{1F879AF7-8C01-419A-BDAB-311594A2CC88}" destId="{B894E028-322B-46F0-AD28-D48B33732E62}" srcOrd="2" destOrd="0" presId="urn:microsoft.com/office/officeart/2005/8/layout/hierarchy2"/>
    <dgm:cxn modelId="{AD74FDD2-954F-4132-A36D-912F70D936C5}" type="presParOf" srcId="{B894E028-322B-46F0-AD28-D48B33732E62}" destId="{39E247C5-433E-43ED-85BE-8259BB2CEE7F}" srcOrd="0" destOrd="0" presId="urn:microsoft.com/office/officeart/2005/8/layout/hierarchy2"/>
    <dgm:cxn modelId="{FDD3EB03-B7C3-4DE1-AC86-1934AE87692A}" type="presParOf" srcId="{1F879AF7-8C01-419A-BDAB-311594A2CC88}" destId="{8CD0A336-E6FF-4A89-BD45-4F2088881294}" srcOrd="3" destOrd="0" presId="urn:microsoft.com/office/officeart/2005/8/layout/hierarchy2"/>
    <dgm:cxn modelId="{3A22078F-38D7-471D-A713-AE7295ED6258}" type="presParOf" srcId="{8CD0A336-E6FF-4A89-BD45-4F2088881294}" destId="{FCF145D6-457A-4CD1-A979-3EA245A43DF6}" srcOrd="0" destOrd="0" presId="urn:microsoft.com/office/officeart/2005/8/layout/hierarchy2"/>
    <dgm:cxn modelId="{4A4E44F1-04FE-4553-BE91-B265EFB4A20A}" type="presParOf" srcId="{8CD0A336-E6FF-4A89-BD45-4F2088881294}" destId="{008394D6-54E2-48C1-BE8F-75355A0E3BA4}" srcOrd="1" destOrd="0" presId="urn:microsoft.com/office/officeart/2005/8/layout/hierarchy2"/>
    <dgm:cxn modelId="{0E73CE9A-EB59-4584-B7DC-9FADB63FF2EE}" type="presParOf" srcId="{CB11E0C2-66F0-49D5-B803-518EFE067D16}" destId="{EEAEEF73-F69B-4D86-8E8D-0CFFA5DFB49B}" srcOrd="2" destOrd="0" presId="urn:microsoft.com/office/officeart/2005/8/layout/hierarchy2"/>
    <dgm:cxn modelId="{093BB63B-44F6-45D8-AB3A-8E7BE09308BB}" type="presParOf" srcId="{EEAEEF73-F69B-4D86-8E8D-0CFFA5DFB49B}" destId="{B70C091A-4C65-4E4B-B40D-72ACD8456DE9}" srcOrd="0" destOrd="0" presId="urn:microsoft.com/office/officeart/2005/8/layout/hierarchy2"/>
    <dgm:cxn modelId="{0F0D61D3-8857-4542-B303-2976623A2452}" type="presParOf" srcId="{CB11E0C2-66F0-49D5-B803-518EFE067D16}" destId="{5BE82E87-1C06-4E78-A397-5763214FB323}" srcOrd="3" destOrd="0" presId="urn:microsoft.com/office/officeart/2005/8/layout/hierarchy2"/>
    <dgm:cxn modelId="{A9A1AFA2-13F0-476A-9A73-A372529D7A79}" type="presParOf" srcId="{5BE82E87-1C06-4E78-A397-5763214FB323}" destId="{C003407A-0E23-43A9-868F-B99D2790FA84}" srcOrd="0" destOrd="0" presId="urn:microsoft.com/office/officeart/2005/8/layout/hierarchy2"/>
    <dgm:cxn modelId="{A25B3F0B-E3E4-45F2-BE99-2858507E1EEC}" type="presParOf" srcId="{5BE82E87-1C06-4E78-A397-5763214FB323}" destId="{2D7D2708-4E7D-4684-AF1A-12700964AE71}" srcOrd="1" destOrd="0" presId="urn:microsoft.com/office/officeart/2005/8/layout/hierarchy2"/>
    <dgm:cxn modelId="{4096A864-58D7-42AB-9149-558949FBC07C}" type="presParOf" srcId="{5E4DB378-8D64-41A4-A3CB-8E8E61FF1D4F}" destId="{E6F7CDBE-55C3-49C7-8EA0-3329FEFE9B97}" srcOrd="2" destOrd="0" presId="urn:microsoft.com/office/officeart/2005/8/layout/hierarchy2"/>
    <dgm:cxn modelId="{606F025A-60EC-4FC4-A25B-494F6A195177}" type="presParOf" srcId="{E6F7CDBE-55C3-49C7-8EA0-3329FEFE9B97}" destId="{39A9740D-2B5C-4226-83DB-1EAEF6735344}" srcOrd="0" destOrd="0" presId="urn:microsoft.com/office/officeart/2005/8/layout/hierarchy2"/>
    <dgm:cxn modelId="{9D593525-2CAE-4A57-A79F-8A95295C8195}" type="presParOf" srcId="{5E4DB378-8D64-41A4-A3CB-8E8E61FF1D4F}" destId="{E7D9F871-3078-41A5-8F4C-C1870489AEA8}" srcOrd="3" destOrd="0" presId="urn:microsoft.com/office/officeart/2005/8/layout/hierarchy2"/>
    <dgm:cxn modelId="{5FCC6482-3E42-4767-8F9D-81C2DBA76ED8}" type="presParOf" srcId="{E7D9F871-3078-41A5-8F4C-C1870489AEA8}" destId="{16DABEBF-F42C-42DD-AF47-1B4BC8B32146}" srcOrd="0" destOrd="0" presId="urn:microsoft.com/office/officeart/2005/8/layout/hierarchy2"/>
    <dgm:cxn modelId="{A9A2A7DB-455A-4DD3-AE3F-2531D180D551}" type="presParOf" srcId="{E7D9F871-3078-41A5-8F4C-C1870489AEA8}" destId="{90D74F3C-627A-482E-86C5-6DF7EA658FC7}" srcOrd="1" destOrd="0" presId="urn:microsoft.com/office/officeart/2005/8/layout/hierarchy2"/>
    <dgm:cxn modelId="{6F7109A8-DD30-4791-B374-2B8B59E97F0E}" type="presParOf" srcId="{5E4DB378-8D64-41A4-A3CB-8E8E61FF1D4F}" destId="{26B66B76-39E1-4C83-8CBF-327685229B27}" srcOrd="4" destOrd="0" presId="urn:microsoft.com/office/officeart/2005/8/layout/hierarchy2"/>
    <dgm:cxn modelId="{E82300DE-78FD-49B2-BFAF-316E08FC867A}" type="presParOf" srcId="{26B66B76-39E1-4C83-8CBF-327685229B27}" destId="{1AD57A82-92EF-4001-B88A-7BD9008A0ED7}" srcOrd="0" destOrd="0" presId="urn:microsoft.com/office/officeart/2005/8/layout/hierarchy2"/>
    <dgm:cxn modelId="{30D2585D-725C-492B-AFB0-3A95C0D14662}" type="presParOf" srcId="{5E4DB378-8D64-41A4-A3CB-8E8E61FF1D4F}" destId="{D3E25FB2-A5C0-477C-9F0F-178B81E23845}" srcOrd="5" destOrd="0" presId="urn:microsoft.com/office/officeart/2005/8/layout/hierarchy2"/>
    <dgm:cxn modelId="{7DF1B00F-5872-4094-9FA5-D47F8F9C67B3}" type="presParOf" srcId="{D3E25FB2-A5C0-477C-9F0F-178B81E23845}" destId="{4F5521D7-916E-4FB2-AF58-D8F75B860E20}" srcOrd="0" destOrd="0" presId="urn:microsoft.com/office/officeart/2005/8/layout/hierarchy2"/>
    <dgm:cxn modelId="{0CF7F100-C8E0-44F1-94D4-BDB82035E602}" type="presParOf" srcId="{D3E25FB2-A5C0-477C-9F0F-178B81E23845}" destId="{F34DEC91-E108-4F2F-8EAA-7D77A3AA2AA7}" srcOrd="1" destOrd="0" presId="urn:microsoft.com/office/officeart/2005/8/layout/hierarchy2"/>
    <dgm:cxn modelId="{9648805F-5533-4365-B87F-1BFDBF56D045}" type="presParOf" srcId="{F34DEC91-E108-4F2F-8EAA-7D77A3AA2AA7}" destId="{B4CC11F4-7FE1-455D-8155-CCEBA0502FA4}" srcOrd="0" destOrd="0" presId="urn:microsoft.com/office/officeart/2005/8/layout/hierarchy2"/>
    <dgm:cxn modelId="{BC2D448D-D6B3-454F-865D-715FBD45A26C}" type="presParOf" srcId="{B4CC11F4-7FE1-455D-8155-CCEBA0502FA4}" destId="{96E9DCDB-C6CC-4F37-9D76-A6E00CF6454A}" srcOrd="0" destOrd="0" presId="urn:microsoft.com/office/officeart/2005/8/layout/hierarchy2"/>
    <dgm:cxn modelId="{1FB50153-86CF-440B-9803-78BA62982A9B}" type="presParOf" srcId="{F34DEC91-E108-4F2F-8EAA-7D77A3AA2AA7}" destId="{CAF4B266-1720-4E68-A341-4CB4D4DC9E02}" srcOrd="1" destOrd="0" presId="urn:microsoft.com/office/officeart/2005/8/layout/hierarchy2"/>
    <dgm:cxn modelId="{6732200A-0C00-4A3D-8D8B-DB9AC2AA1119}" type="presParOf" srcId="{CAF4B266-1720-4E68-A341-4CB4D4DC9E02}" destId="{1C41F525-3754-45DD-8C52-BC5C0ABF71B2}" srcOrd="0" destOrd="0" presId="urn:microsoft.com/office/officeart/2005/8/layout/hierarchy2"/>
    <dgm:cxn modelId="{B521C84B-319F-4311-AA99-9CE2F6783D99}" type="presParOf" srcId="{CAF4B266-1720-4E68-A341-4CB4D4DC9E02}" destId="{56BEACBB-D7E3-4A99-9D49-F611FB2E1374}" srcOrd="1" destOrd="0" presId="urn:microsoft.com/office/officeart/2005/8/layout/hierarchy2"/>
    <dgm:cxn modelId="{06BCB57A-9B27-41A6-8F6F-CFA34576FCCC}" type="presParOf" srcId="{56BEACBB-D7E3-4A99-9D49-F611FB2E1374}" destId="{9D33AA1E-483F-428A-9462-72D2455881D5}" srcOrd="0" destOrd="0" presId="urn:microsoft.com/office/officeart/2005/8/layout/hierarchy2"/>
    <dgm:cxn modelId="{689CDCBD-BE77-4FA9-A2C9-EABEB448477A}" type="presParOf" srcId="{9D33AA1E-483F-428A-9462-72D2455881D5}" destId="{EBA82B9A-3390-457F-B3C1-F3DC247DA61D}" srcOrd="0" destOrd="0" presId="urn:microsoft.com/office/officeart/2005/8/layout/hierarchy2"/>
    <dgm:cxn modelId="{2D376051-1566-46B4-9D8A-D367609DC07C}" type="presParOf" srcId="{56BEACBB-D7E3-4A99-9D49-F611FB2E1374}" destId="{60202370-77E4-4526-A41B-4023272C23EE}" srcOrd="1" destOrd="0" presId="urn:microsoft.com/office/officeart/2005/8/layout/hierarchy2"/>
    <dgm:cxn modelId="{0B5A6F29-24E0-40F2-A532-2CC3D2A0F1E2}" type="presParOf" srcId="{60202370-77E4-4526-A41B-4023272C23EE}" destId="{2506E03A-AF5C-49BE-BC34-19CBFE45D6EE}" srcOrd="0" destOrd="0" presId="urn:microsoft.com/office/officeart/2005/8/layout/hierarchy2"/>
    <dgm:cxn modelId="{BA010323-AA42-4644-9984-9E3809983F69}" type="presParOf" srcId="{60202370-77E4-4526-A41B-4023272C23EE}" destId="{5E785582-8740-43E6-957E-6BAEA79DEEB6}" srcOrd="1" destOrd="0" presId="urn:microsoft.com/office/officeart/2005/8/layout/hierarchy2"/>
    <dgm:cxn modelId="{D19FFCEA-BD92-4364-AF24-9FBC7A2E6D05}" type="presParOf" srcId="{56BEACBB-D7E3-4A99-9D49-F611FB2E1374}" destId="{5AAC368D-1E15-4BE5-83DD-DE8805C32EF6}" srcOrd="2" destOrd="0" presId="urn:microsoft.com/office/officeart/2005/8/layout/hierarchy2"/>
    <dgm:cxn modelId="{67F11602-6818-42EB-9308-448C413457A5}" type="presParOf" srcId="{5AAC368D-1E15-4BE5-83DD-DE8805C32EF6}" destId="{C20CEE3F-B834-4A84-8F7C-EA3E7DF1549D}" srcOrd="0" destOrd="0" presId="urn:microsoft.com/office/officeart/2005/8/layout/hierarchy2"/>
    <dgm:cxn modelId="{B729DC1E-8C30-472A-8205-79AF0061BC21}" type="presParOf" srcId="{56BEACBB-D7E3-4A99-9D49-F611FB2E1374}" destId="{7572A45D-6ED9-4003-B269-8BB7F5DFC13E}" srcOrd="3" destOrd="0" presId="urn:microsoft.com/office/officeart/2005/8/layout/hierarchy2"/>
    <dgm:cxn modelId="{D89CC0BC-F120-4E60-B84C-E7FB216195D8}" type="presParOf" srcId="{7572A45D-6ED9-4003-B269-8BB7F5DFC13E}" destId="{7ADD0173-8D61-4B7E-81EF-0D1B9B5C51BB}" srcOrd="0" destOrd="0" presId="urn:microsoft.com/office/officeart/2005/8/layout/hierarchy2"/>
    <dgm:cxn modelId="{5D6F698E-4A64-404C-B02A-63D3BC00CE99}" type="presParOf" srcId="{7572A45D-6ED9-4003-B269-8BB7F5DFC13E}" destId="{4F95D515-98ED-436D-B99A-DBAAE1936789}" srcOrd="1" destOrd="0" presId="urn:microsoft.com/office/officeart/2005/8/layout/hierarchy2"/>
    <dgm:cxn modelId="{2466FA96-E5D2-4262-B072-1F6F4C0D112B}" type="presParOf" srcId="{56BEACBB-D7E3-4A99-9D49-F611FB2E1374}" destId="{69289EDE-3482-49BA-B5CE-CFA4D115F430}" srcOrd="4" destOrd="0" presId="urn:microsoft.com/office/officeart/2005/8/layout/hierarchy2"/>
    <dgm:cxn modelId="{9FBC047E-63C7-4C70-A3D3-529BA41F363E}" type="presParOf" srcId="{69289EDE-3482-49BA-B5CE-CFA4D115F430}" destId="{EE35026D-651D-4740-A9D2-D6BDB3236D5E}" srcOrd="0" destOrd="0" presId="urn:microsoft.com/office/officeart/2005/8/layout/hierarchy2"/>
    <dgm:cxn modelId="{2CB22FDF-CE28-4C62-B089-7F29D2D8A387}" type="presParOf" srcId="{56BEACBB-D7E3-4A99-9D49-F611FB2E1374}" destId="{FA3386A6-826D-4E25-A85F-C542427121EE}" srcOrd="5" destOrd="0" presId="urn:microsoft.com/office/officeart/2005/8/layout/hierarchy2"/>
    <dgm:cxn modelId="{A027C45C-C54C-4ADE-8F5D-FB227C1882A5}" type="presParOf" srcId="{FA3386A6-826D-4E25-A85F-C542427121EE}" destId="{517B0460-2E65-4F9E-8EDC-E6BB9E0281CB}" srcOrd="0" destOrd="0" presId="urn:microsoft.com/office/officeart/2005/8/layout/hierarchy2"/>
    <dgm:cxn modelId="{020F0779-A1E3-4DEA-89FA-8475D3B45ADE}" type="presParOf" srcId="{FA3386A6-826D-4E25-A85F-C542427121EE}" destId="{7BE0329A-9F52-43E7-A1B5-7ED9032E9229}" srcOrd="1" destOrd="0" presId="urn:microsoft.com/office/officeart/2005/8/layout/hierarchy2"/>
    <dgm:cxn modelId="{012A2B3F-42F2-4273-AD7D-BD4F71C12167}" type="presParOf" srcId="{F34DEC91-E108-4F2F-8EAA-7D77A3AA2AA7}" destId="{4CFB6197-8AE2-4DB1-BA24-3C22806A11C2}" srcOrd="2" destOrd="0" presId="urn:microsoft.com/office/officeart/2005/8/layout/hierarchy2"/>
    <dgm:cxn modelId="{A5279BB4-B035-4C74-970B-360F29DC2CBE}" type="presParOf" srcId="{4CFB6197-8AE2-4DB1-BA24-3C22806A11C2}" destId="{E55A32A8-3534-42AC-90EB-2EC0BEC56EA2}" srcOrd="0" destOrd="0" presId="urn:microsoft.com/office/officeart/2005/8/layout/hierarchy2"/>
    <dgm:cxn modelId="{20EF37EF-C7D4-4A93-A807-25619AB07C82}" type="presParOf" srcId="{F34DEC91-E108-4F2F-8EAA-7D77A3AA2AA7}" destId="{67531084-70F2-4F16-8499-71A024AA469F}" srcOrd="3" destOrd="0" presId="urn:microsoft.com/office/officeart/2005/8/layout/hierarchy2"/>
    <dgm:cxn modelId="{EEEAF510-6309-4388-9760-D050574D0B3F}" type="presParOf" srcId="{67531084-70F2-4F16-8499-71A024AA469F}" destId="{BE192D1A-DF91-4961-8337-DA4D91322E9C}" srcOrd="0" destOrd="0" presId="urn:microsoft.com/office/officeart/2005/8/layout/hierarchy2"/>
    <dgm:cxn modelId="{11470096-98E9-488F-9893-81018546F244}" type="presParOf" srcId="{67531084-70F2-4F16-8499-71A024AA469F}" destId="{C7787305-7818-4E72-A00F-CFDA1ED5B1AB}" srcOrd="1" destOrd="0" presId="urn:microsoft.com/office/officeart/2005/8/layout/hierarchy2"/>
    <dgm:cxn modelId="{B4BB6C11-E4BE-4521-B5B1-3323C0C9880E}" type="presParOf" srcId="{C7787305-7818-4E72-A00F-CFDA1ED5B1AB}" destId="{7B04ADCB-B953-4869-8502-4A7B1BC2EF92}" srcOrd="0" destOrd="0" presId="urn:microsoft.com/office/officeart/2005/8/layout/hierarchy2"/>
    <dgm:cxn modelId="{EC853F32-E57B-4092-A8DB-C051A989126A}" type="presParOf" srcId="{7B04ADCB-B953-4869-8502-4A7B1BC2EF92}" destId="{15E76546-BC8F-4891-BE4E-26E91B9FBCCF}" srcOrd="0" destOrd="0" presId="urn:microsoft.com/office/officeart/2005/8/layout/hierarchy2"/>
    <dgm:cxn modelId="{84589359-D454-4790-A7D5-E2BE24977711}" type="presParOf" srcId="{C7787305-7818-4E72-A00F-CFDA1ED5B1AB}" destId="{A271699D-FBB1-4128-BFAA-80585B017349}" srcOrd="1" destOrd="0" presId="urn:microsoft.com/office/officeart/2005/8/layout/hierarchy2"/>
    <dgm:cxn modelId="{99AC9FA9-0D0F-4F9C-96EE-894DA3A7A8FF}" type="presParOf" srcId="{A271699D-FBB1-4128-BFAA-80585B017349}" destId="{691C3935-662E-492A-9662-BE5CE41B0C0D}" srcOrd="0" destOrd="0" presId="urn:microsoft.com/office/officeart/2005/8/layout/hierarchy2"/>
    <dgm:cxn modelId="{ABFEA5A7-6D40-40C0-8E33-1CE31BBC83C9}" type="presParOf" srcId="{A271699D-FBB1-4128-BFAA-80585B017349}" destId="{E85E8131-38A9-458C-B63C-D146185503BF}" srcOrd="1" destOrd="0" presId="urn:microsoft.com/office/officeart/2005/8/layout/hierarchy2"/>
    <dgm:cxn modelId="{4044B872-BBEA-4991-A4E9-003BB2DD8768}" type="presParOf" srcId="{C7787305-7818-4E72-A00F-CFDA1ED5B1AB}" destId="{8CE4DF28-0393-4637-B4DF-250E0A2D90E0}" srcOrd="2" destOrd="0" presId="urn:microsoft.com/office/officeart/2005/8/layout/hierarchy2"/>
    <dgm:cxn modelId="{C66EEBBD-9935-4AD7-A068-6C5CCADD5750}" type="presParOf" srcId="{8CE4DF28-0393-4637-B4DF-250E0A2D90E0}" destId="{B7B58D24-3AB2-4489-ACB6-416F501A83CB}" srcOrd="0" destOrd="0" presId="urn:microsoft.com/office/officeart/2005/8/layout/hierarchy2"/>
    <dgm:cxn modelId="{0C31D45C-5224-4B8F-9E2F-C27FE6DFD455}" type="presParOf" srcId="{C7787305-7818-4E72-A00F-CFDA1ED5B1AB}" destId="{172972A9-A3F7-480C-8527-DADFF3663DF6}" srcOrd="3" destOrd="0" presId="urn:microsoft.com/office/officeart/2005/8/layout/hierarchy2"/>
    <dgm:cxn modelId="{48BCC3D5-1273-4B4B-96DE-3A4F8DFE3883}" type="presParOf" srcId="{172972A9-A3F7-480C-8527-DADFF3663DF6}" destId="{B2B0276E-A0EE-4C4F-B4B0-B5CCF9551E94}" srcOrd="0" destOrd="0" presId="urn:microsoft.com/office/officeart/2005/8/layout/hierarchy2"/>
    <dgm:cxn modelId="{19FAEC15-6A2E-491C-BE1E-FDAF6FEE601F}" type="presParOf" srcId="{172972A9-A3F7-480C-8527-DADFF3663DF6}" destId="{0ADA8800-214E-4051-A6AE-43A012B080CB}" srcOrd="1" destOrd="0" presId="urn:microsoft.com/office/officeart/2005/8/layout/hierarchy2"/>
    <dgm:cxn modelId="{CD311783-9322-43CE-8CE5-08503E26D743}" type="presParOf" srcId="{C7787305-7818-4E72-A00F-CFDA1ED5B1AB}" destId="{051E676F-6E1E-4566-801B-CD41484E166F}" srcOrd="4" destOrd="0" presId="urn:microsoft.com/office/officeart/2005/8/layout/hierarchy2"/>
    <dgm:cxn modelId="{D4CBA8ED-2B69-45B5-9C9D-D1AE240AD76B}" type="presParOf" srcId="{051E676F-6E1E-4566-801B-CD41484E166F}" destId="{42ACD6BE-E228-49DB-BB7C-B853A1DE61D4}" srcOrd="0" destOrd="0" presId="urn:microsoft.com/office/officeart/2005/8/layout/hierarchy2"/>
    <dgm:cxn modelId="{53D8C0FA-32AE-4C03-90C0-948FE1AECA91}" type="presParOf" srcId="{C7787305-7818-4E72-A00F-CFDA1ED5B1AB}" destId="{9B6B746C-888A-4062-991E-2F05E54B8154}" srcOrd="5" destOrd="0" presId="urn:microsoft.com/office/officeart/2005/8/layout/hierarchy2"/>
    <dgm:cxn modelId="{E932B3F2-A62A-465D-9977-E3D05333D419}" type="presParOf" srcId="{9B6B746C-888A-4062-991E-2F05E54B8154}" destId="{7F11F81F-0E62-4452-8085-1CB2B3C95555}" srcOrd="0" destOrd="0" presId="urn:microsoft.com/office/officeart/2005/8/layout/hierarchy2"/>
    <dgm:cxn modelId="{72AF3202-758E-4CFB-8129-56B3FFB7E60E}" type="presParOf" srcId="{9B6B746C-888A-4062-991E-2F05E54B8154}" destId="{55DCDA74-C671-4E16-94BB-D26E2C3F8D8B}" srcOrd="1" destOrd="0" presId="urn:microsoft.com/office/officeart/2005/8/layout/hierarchy2"/>
    <dgm:cxn modelId="{ABD11DB0-A6D2-4BCF-876D-1D8CC39916BE}" type="presParOf" srcId="{5E4DB378-8D64-41A4-A3CB-8E8E61FF1D4F}" destId="{25B4C9A2-0864-4EAC-8469-2289DEE0B78A}" srcOrd="6" destOrd="0" presId="urn:microsoft.com/office/officeart/2005/8/layout/hierarchy2"/>
    <dgm:cxn modelId="{AC9E1CB6-1AAF-409B-B4FD-451A19E31D43}" type="presParOf" srcId="{25B4C9A2-0864-4EAC-8469-2289DEE0B78A}" destId="{04C0C446-7034-4B2F-BE69-17782ADD2D6E}" srcOrd="0" destOrd="0" presId="urn:microsoft.com/office/officeart/2005/8/layout/hierarchy2"/>
    <dgm:cxn modelId="{CE67EEA1-9E9C-4D74-9D00-29BFBC3653FE}" type="presParOf" srcId="{5E4DB378-8D64-41A4-A3CB-8E8E61FF1D4F}" destId="{504BD2F4-2AD1-43F5-94FB-36E33412E778}" srcOrd="7" destOrd="0" presId="urn:microsoft.com/office/officeart/2005/8/layout/hierarchy2"/>
    <dgm:cxn modelId="{4AF4EB2A-53D9-4965-BBA4-7F6245DF62FA}" type="presParOf" srcId="{504BD2F4-2AD1-43F5-94FB-36E33412E778}" destId="{7B95A77D-CB65-40E0-8AC5-9632D24620DF}" srcOrd="0" destOrd="0" presId="urn:microsoft.com/office/officeart/2005/8/layout/hierarchy2"/>
    <dgm:cxn modelId="{4B62AC16-12D4-44D3-A8C8-4EE733187215}" type="presParOf" srcId="{504BD2F4-2AD1-43F5-94FB-36E33412E778}" destId="{9A0B58E6-E21C-43B5-9353-75310954244E}" srcOrd="1" destOrd="0" presId="urn:microsoft.com/office/officeart/2005/8/layout/hierarchy2"/>
    <dgm:cxn modelId="{EE69ABF5-43EB-4562-AD3F-4824A7AB5A91}" type="presParOf" srcId="{9A0B58E6-E21C-43B5-9353-75310954244E}" destId="{97FAD8FE-E79F-4F48-970A-7443669C1371}" srcOrd="0" destOrd="0" presId="urn:microsoft.com/office/officeart/2005/8/layout/hierarchy2"/>
    <dgm:cxn modelId="{C3EA342A-2A25-427E-806E-9CA41160AC32}" type="presParOf" srcId="{97FAD8FE-E79F-4F48-970A-7443669C1371}" destId="{14E6B912-06DF-424E-9DC1-E5BD47911AA6}" srcOrd="0" destOrd="0" presId="urn:microsoft.com/office/officeart/2005/8/layout/hierarchy2"/>
    <dgm:cxn modelId="{30D519CF-2E19-46A8-841C-80ADBD9D9D99}" type="presParOf" srcId="{9A0B58E6-E21C-43B5-9353-75310954244E}" destId="{0F300949-F187-4560-8C59-124480617B77}" srcOrd="1" destOrd="0" presId="urn:microsoft.com/office/officeart/2005/8/layout/hierarchy2"/>
    <dgm:cxn modelId="{A95271B1-1A73-415D-8E9E-F230488A1E1F}" type="presParOf" srcId="{0F300949-F187-4560-8C59-124480617B77}" destId="{E7BDDC64-89A6-485B-BFE4-EDE97486980A}" srcOrd="0" destOrd="0" presId="urn:microsoft.com/office/officeart/2005/8/layout/hierarchy2"/>
    <dgm:cxn modelId="{E066EAAC-310C-4425-AF0F-C68E1260A2A1}" type="presParOf" srcId="{0F300949-F187-4560-8C59-124480617B77}" destId="{816C5110-3070-4DE2-AB05-63BCFA2AD11F}" srcOrd="1" destOrd="0" presId="urn:microsoft.com/office/officeart/2005/8/layout/hierarchy2"/>
    <dgm:cxn modelId="{8D1807BF-E7FB-47A0-92D8-9A964959E7B7}" type="presParOf" srcId="{9A0B58E6-E21C-43B5-9353-75310954244E}" destId="{91F010B9-745A-4643-80BE-F4291A5F0525}" srcOrd="2" destOrd="0" presId="urn:microsoft.com/office/officeart/2005/8/layout/hierarchy2"/>
    <dgm:cxn modelId="{9CD90700-1C8E-4A09-AAD8-DF0F98D94C16}" type="presParOf" srcId="{91F010B9-745A-4643-80BE-F4291A5F0525}" destId="{24112723-0266-46CE-A1FD-6C0B548AA59B}" srcOrd="0" destOrd="0" presId="urn:microsoft.com/office/officeart/2005/8/layout/hierarchy2"/>
    <dgm:cxn modelId="{73F47584-072F-4301-8E66-44020F55468D}" type="presParOf" srcId="{9A0B58E6-E21C-43B5-9353-75310954244E}" destId="{21DEACA0-9537-42E1-BA25-FE5F08EDA658}" srcOrd="3" destOrd="0" presId="urn:microsoft.com/office/officeart/2005/8/layout/hierarchy2"/>
    <dgm:cxn modelId="{75E0F54D-AC11-4BE1-9476-EDC9422BCB43}" type="presParOf" srcId="{21DEACA0-9537-42E1-BA25-FE5F08EDA658}" destId="{458AE77C-0FA3-43E6-B6D1-02D2BE16ECD7}" srcOrd="0" destOrd="0" presId="urn:microsoft.com/office/officeart/2005/8/layout/hierarchy2"/>
    <dgm:cxn modelId="{29E2BD5A-EF16-4E2F-A00D-43B34C331DD8}" type="presParOf" srcId="{21DEACA0-9537-42E1-BA25-FE5F08EDA658}" destId="{17E77968-3EA3-465A-BE19-8AA954CCA717}" srcOrd="1" destOrd="0" presId="urn:microsoft.com/office/officeart/2005/8/layout/hierarchy2"/>
    <dgm:cxn modelId="{A537A0E6-E925-4777-B848-53A9034E0413}" type="presParOf" srcId="{9A0B58E6-E21C-43B5-9353-75310954244E}" destId="{B1331285-AC93-4280-8375-926800B8A9A2}" srcOrd="4" destOrd="0" presId="urn:microsoft.com/office/officeart/2005/8/layout/hierarchy2"/>
    <dgm:cxn modelId="{AC614E73-31C8-4462-9DB4-66371BC39DCA}" type="presParOf" srcId="{B1331285-AC93-4280-8375-926800B8A9A2}" destId="{7FCA036C-0700-49D3-A1FE-06888BD4CF86}" srcOrd="0" destOrd="0" presId="urn:microsoft.com/office/officeart/2005/8/layout/hierarchy2"/>
    <dgm:cxn modelId="{BE3778A6-711D-4B4A-BADD-6FC5E434F88C}" type="presParOf" srcId="{9A0B58E6-E21C-43B5-9353-75310954244E}" destId="{48ADF9EF-4CFE-4760-8B87-A77003073DF1}" srcOrd="5" destOrd="0" presId="urn:microsoft.com/office/officeart/2005/8/layout/hierarchy2"/>
    <dgm:cxn modelId="{DED5F446-4036-4A77-ADE1-A81D9A72AE89}" type="presParOf" srcId="{48ADF9EF-4CFE-4760-8B87-A77003073DF1}" destId="{BB5D02F6-5964-422A-BD0C-48A1ED4ECD03}" srcOrd="0" destOrd="0" presId="urn:microsoft.com/office/officeart/2005/8/layout/hierarchy2"/>
    <dgm:cxn modelId="{C51478C8-F7C9-4FB0-A873-75AB90573910}" type="presParOf" srcId="{48ADF9EF-4CFE-4760-8B87-A77003073DF1}" destId="{A2F69F0C-BFE4-4E48-8C36-8DBD18EEE5DD}" srcOrd="1" destOrd="0" presId="urn:microsoft.com/office/officeart/2005/8/layout/hierarchy2"/>
    <dgm:cxn modelId="{6AF857F0-3869-4360-806B-DB0E7120A002}" type="presParOf" srcId="{A2F69F0C-BFE4-4E48-8C36-8DBD18EEE5DD}" destId="{F1B65ABB-A7AD-470D-9017-FDE09D8C0A43}" srcOrd="0" destOrd="0" presId="urn:microsoft.com/office/officeart/2005/8/layout/hierarchy2"/>
    <dgm:cxn modelId="{3BD0CDF4-75F9-406C-983F-8D4B359FF72C}" type="presParOf" srcId="{F1B65ABB-A7AD-470D-9017-FDE09D8C0A43}" destId="{4A5B9218-11C7-40B8-8ED8-EC2E3E879842}" srcOrd="0" destOrd="0" presId="urn:microsoft.com/office/officeart/2005/8/layout/hierarchy2"/>
    <dgm:cxn modelId="{F9C015BA-BF0F-4F06-A86C-4B664C0EA1ED}" type="presParOf" srcId="{A2F69F0C-BFE4-4E48-8C36-8DBD18EEE5DD}" destId="{291235E6-EEB6-4442-90A6-89DDC1F53AED}" srcOrd="1" destOrd="0" presId="urn:microsoft.com/office/officeart/2005/8/layout/hierarchy2"/>
    <dgm:cxn modelId="{BB8559E8-3281-4FA9-8E79-7C5B4FB317F6}" type="presParOf" srcId="{291235E6-EEB6-4442-90A6-89DDC1F53AED}" destId="{AB5A5C2F-F4AE-4AD6-BB69-23E7840A232B}" srcOrd="0" destOrd="0" presId="urn:microsoft.com/office/officeart/2005/8/layout/hierarchy2"/>
    <dgm:cxn modelId="{7B997412-6083-4A6A-9978-6B4A769002D2}" type="presParOf" srcId="{291235E6-EEB6-4442-90A6-89DDC1F53AED}" destId="{768BC6D2-AE42-4662-9016-DF0DA86BDBCE}" srcOrd="1" destOrd="0" presId="urn:microsoft.com/office/officeart/2005/8/layout/hierarchy2"/>
    <dgm:cxn modelId="{0B9592D7-8BCC-4848-83C9-C406387C7D3B}" type="presParOf" srcId="{A2F69F0C-BFE4-4E48-8C36-8DBD18EEE5DD}" destId="{52A1287F-8198-4014-8CDA-8E37C580FED0}" srcOrd="2" destOrd="0" presId="urn:microsoft.com/office/officeart/2005/8/layout/hierarchy2"/>
    <dgm:cxn modelId="{5CAD73FA-E6FF-49CE-B663-253CBFDBF109}" type="presParOf" srcId="{52A1287F-8198-4014-8CDA-8E37C580FED0}" destId="{BA95A582-9D04-40D4-AE22-B19EECFBFE31}" srcOrd="0" destOrd="0" presId="urn:microsoft.com/office/officeart/2005/8/layout/hierarchy2"/>
    <dgm:cxn modelId="{DC46A809-A1C7-46FC-999D-9181E98BF4E7}" type="presParOf" srcId="{A2F69F0C-BFE4-4E48-8C36-8DBD18EEE5DD}" destId="{09A95EF2-C273-489A-946C-13FF0DE449F0}" srcOrd="3" destOrd="0" presId="urn:microsoft.com/office/officeart/2005/8/layout/hierarchy2"/>
    <dgm:cxn modelId="{42414835-72C3-4973-9A02-BE0FFF60ABC9}" type="presParOf" srcId="{09A95EF2-C273-489A-946C-13FF0DE449F0}" destId="{4E2D6FCA-E6E7-4E62-901D-1393B03DD96E}" srcOrd="0" destOrd="0" presId="urn:microsoft.com/office/officeart/2005/8/layout/hierarchy2"/>
    <dgm:cxn modelId="{40A57B67-CED3-4FFC-B9B0-5ED7DB661CCD}" type="presParOf" srcId="{09A95EF2-C273-489A-946C-13FF0DE449F0}" destId="{A2C33421-CED7-438F-9637-36DC80E1ECD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4BC0FC-800F-412D-B02E-E992A05C7E9F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96F94E-F943-4C40-819C-A041FEDBF630}">
      <dgm:prSet phldrT="[Текст]"/>
      <dgm:spPr/>
      <dgm:t>
        <a:bodyPr/>
        <a:lstStyle/>
        <a:p>
          <a:r>
            <a:rPr lang="ru-RU" dirty="0"/>
            <a:t>Модуль К.У.Р.С.</a:t>
          </a:r>
        </a:p>
      </dgm:t>
    </dgm:pt>
    <dgm:pt modelId="{13753243-D3A5-42FD-8A41-AB84E2536E40}" type="parTrans" cxnId="{61E21A5E-4E40-4039-BDBA-C78906A4C26C}">
      <dgm:prSet/>
      <dgm:spPr/>
      <dgm:t>
        <a:bodyPr/>
        <a:lstStyle/>
        <a:p>
          <a:endParaRPr lang="ru-RU"/>
        </a:p>
      </dgm:t>
    </dgm:pt>
    <dgm:pt modelId="{97A539F8-B563-4E21-A9C4-73D8EFBE52C8}" type="sibTrans" cxnId="{61E21A5E-4E40-4039-BDBA-C78906A4C26C}">
      <dgm:prSet/>
      <dgm:spPr/>
      <dgm:t>
        <a:bodyPr/>
        <a:lstStyle/>
        <a:p>
          <a:endParaRPr lang="ru-RU"/>
        </a:p>
      </dgm:t>
    </dgm:pt>
    <dgm:pt modelId="{AAD20A27-50ED-4F32-9637-548FDADC7112}">
      <dgm:prSet phldrT="[Текст]"/>
      <dgm:spPr/>
      <dgm:t>
        <a:bodyPr/>
        <a:lstStyle/>
        <a:p>
          <a:r>
            <a:rPr lang="ru-RU" dirty="0"/>
            <a:t>Добавление контроля синтаксиса команд, подсветка команд</a:t>
          </a:r>
        </a:p>
      </dgm:t>
    </dgm:pt>
    <dgm:pt modelId="{06782B51-5208-455F-807A-0C5150D787DB}" type="parTrans" cxnId="{95AA38BA-5A96-4F9E-B0C8-915DEA09620F}">
      <dgm:prSet/>
      <dgm:spPr/>
      <dgm:t>
        <a:bodyPr/>
        <a:lstStyle/>
        <a:p>
          <a:endParaRPr lang="ru-RU"/>
        </a:p>
      </dgm:t>
    </dgm:pt>
    <dgm:pt modelId="{6FDB8B9C-55E5-4DB0-8068-3EDABA6B6BF7}" type="sibTrans" cxnId="{95AA38BA-5A96-4F9E-B0C8-915DEA09620F}">
      <dgm:prSet/>
      <dgm:spPr/>
      <dgm:t>
        <a:bodyPr/>
        <a:lstStyle/>
        <a:p>
          <a:endParaRPr lang="ru-RU"/>
        </a:p>
      </dgm:t>
    </dgm:pt>
    <dgm:pt modelId="{B02A28E0-BF8D-443E-BD62-238D79FA260A}">
      <dgm:prSet phldrT="[Текст]"/>
      <dgm:spPr/>
      <dgm:t>
        <a:bodyPr/>
        <a:lstStyle/>
        <a:p>
          <a:r>
            <a:rPr lang="ru-RU" dirty="0"/>
            <a:t>Модели объектов сети</a:t>
          </a:r>
        </a:p>
      </dgm:t>
    </dgm:pt>
    <dgm:pt modelId="{43606814-45C5-4440-B8A4-9BA9A6120682}" type="parTrans" cxnId="{A000DCC5-9D46-4606-9D6D-C85071B1C79F}">
      <dgm:prSet/>
      <dgm:spPr/>
      <dgm:t>
        <a:bodyPr/>
        <a:lstStyle/>
        <a:p>
          <a:endParaRPr lang="ru-RU"/>
        </a:p>
      </dgm:t>
    </dgm:pt>
    <dgm:pt modelId="{BA1A9BAC-B047-4D79-822D-1739871F5575}" type="sibTrans" cxnId="{A000DCC5-9D46-4606-9D6D-C85071B1C79F}">
      <dgm:prSet/>
      <dgm:spPr/>
      <dgm:t>
        <a:bodyPr/>
        <a:lstStyle/>
        <a:p>
          <a:endParaRPr lang="ru-RU"/>
        </a:p>
      </dgm:t>
    </dgm:pt>
    <dgm:pt modelId="{5599E344-9B29-40D7-9284-733ED7C82960}">
      <dgm:prSet phldrT="[Текст]"/>
      <dgm:spPr/>
      <dgm:t>
        <a:bodyPr/>
        <a:lstStyle/>
        <a:p>
          <a:r>
            <a:rPr lang="ru-RU" dirty="0"/>
            <a:t>Модуль расчёта параметров ВЛ/КЛ</a:t>
          </a:r>
        </a:p>
      </dgm:t>
    </dgm:pt>
    <dgm:pt modelId="{80B70FE1-44D2-44E9-8888-7E169714070E}" type="parTrans" cxnId="{CD5D32BE-9339-4CF4-ACE2-7EE04E30B925}">
      <dgm:prSet/>
      <dgm:spPr/>
      <dgm:t>
        <a:bodyPr/>
        <a:lstStyle/>
        <a:p>
          <a:endParaRPr lang="ru-RU"/>
        </a:p>
      </dgm:t>
    </dgm:pt>
    <dgm:pt modelId="{2E055D0D-DB9E-40E1-86E2-0987B6CD5657}" type="sibTrans" cxnId="{CD5D32BE-9339-4CF4-ACE2-7EE04E30B925}">
      <dgm:prSet/>
      <dgm:spPr/>
      <dgm:t>
        <a:bodyPr/>
        <a:lstStyle/>
        <a:p>
          <a:endParaRPr lang="ru-RU"/>
        </a:p>
      </dgm:t>
    </dgm:pt>
    <dgm:pt modelId="{D647B921-BC76-4928-B3C2-450BF404329B}">
      <dgm:prSet phldrT="[Текст]"/>
      <dgm:spPr/>
      <dgm:t>
        <a:bodyPr/>
        <a:lstStyle/>
        <a:p>
          <a:r>
            <a:rPr lang="ru-RU" dirty="0"/>
            <a:t>Экспорт результатов в модель сети </a:t>
          </a:r>
        </a:p>
      </dgm:t>
    </dgm:pt>
    <dgm:pt modelId="{78AD1383-F089-4C9C-9C0D-99A317D14E74}" type="parTrans" cxnId="{270375D4-8CCB-4C17-BC85-F4D96917A7A9}">
      <dgm:prSet/>
      <dgm:spPr/>
      <dgm:t>
        <a:bodyPr/>
        <a:lstStyle/>
        <a:p>
          <a:endParaRPr lang="ru-RU"/>
        </a:p>
      </dgm:t>
    </dgm:pt>
    <dgm:pt modelId="{7FBB1330-6037-4BB3-B437-F25DCC8D8B6E}" type="sibTrans" cxnId="{270375D4-8CCB-4C17-BC85-F4D96917A7A9}">
      <dgm:prSet/>
      <dgm:spPr/>
      <dgm:t>
        <a:bodyPr/>
        <a:lstStyle/>
        <a:p>
          <a:endParaRPr lang="ru-RU"/>
        </a:p>
      </dgm:t>
    </dgm:pt>
    <dgm:pt modelId="{7F59F9BA-09E9-4875-9061-71FAFCC12F0D}">
      <dgm:prSet phldrT="[Текст]"/>
      <dgm:spPr/>
      <dgm:t>
        <a:bodyPr/>
        <a:lstStyle/>
        <a:p>
          <a:r>
            <a:rPr lang="ru-RU" dirty="0"/>
            <a:t>Добавление базы опор ВЛЭП</a:t>
          </a:r>
        </a:p>
      </dgm:t>
    </dgm:pt>
    <dgm:pt modelId="{33DF0786-AB26-4D9A-951D-1B6D48B18EEB}" type="parTrans" cxnId="{51AA99FB-C28A-4E0C-9F83-A8AFF76866DE}">
      <dgm:prSet/>
      <dgm:spPr/>
      <dgm:t>
        <a:bodyPr/>
        <a:lstStyle/>
        <a:p>
          <a:endParaRPr lang="ru-RU"/>
        </a:p>
      </dgm:t>
    </dgm:pt>
    <dgm:pt modelId="{F16C0093-B55F-460A-85AF-6BA2CBCE1C8F}" type="sibTrans" cxnId="{51AA99FB-C28A-4E0C-9F83-A8AFF76866DE}">
      <dgm:prSet/>
      <dgm:spPr/>
      <dgm:t>
        <a:bodyPr/>
        <a:lstStyle/>
        <a:p>
          <a:endParaRPr lang="ru-RU"/>
        </a:p>
      </dgm:t>
    </dgm:pt>
    <dgm:pt modelId="{42794C24-7D52-4E1C-8679-79C0FDC437B9}">
      <dgm:prSet phldrT="[Текст]"/>
      <dgm:spPr/>
      <dgm:t>
        <a:bodyPr/>
        <a:lstStyle/>
        <a:p>
          <a:r>
            <a:rPr lang="ru-RU" dirty="0"/>
            <a:t>Модуль расчёта уставок устройств РЗ</a:t>
          </a:r>
        </a:p>
      </dgm:t>
    </dgm:pt>
    <dgm:pt modelId="{CF9EB54E-A2DF-426F-BF30-FD31829590E0}" type="parTrans" cxnId="{27DF14AB-44D1-475B-86D3-7B19AED5EC1B}">
      <dgm:prSet/>
      <dgm:spPr/>
      <dgm:t>
        <a:bodyPr/>
        <a:lstStyle/>
        <a:p>
          <a:endParaRPr lang="ru-RU"/>
        </a:p>
      </dgm:t>
    </dgm:pt>
    <dgm:pt modelId="{D39325E4-28BA-4B8F-BEFA-947F27198ED4}" type="sibTrans" cxnId="{27DF14AB-44D1-475B-86D3-7B19AED5EC1B}">
      <dgm:prSet/>
      <dgm:spPr/>
      <dgm:t>
        <a:bodyPr/>
        <a:lstStyle/>
        <a:p>
          <a:endParaRPr lang="ru-RU"/>
        </a:p>
      </dgm:t>
    </dgm:pt>
    <dgm:pt modelId="{0861EEDE-7230-4DD4-B24C-A563C229AF9C}">
      <dgm:prSet phldrT="[Текст]"/>
      <dgm:spPr/>
      <dgm:t>
        <a:bodyPr/>
        <a:lstStyle/>
        <a:p>
          <a:r>
            <a:rPr lang="ru-RU" dirty="0"/>
            <a:t>Расширение набора терминалов пошагового расчёта</a:t>
          </a:r>
        </a:p>
      </dgm:t>
    </dgm:pt>
    <dgm:pt modelId="{BAF6BF94-0ED4-4A29-8870-990CF047DC14}" type="parTrans" cxnId="{2F9E4F1C-5967-42BC-A45A-44C0EAE17F4F}">
      <dgm:prSet/>
      <dgm:spPr/>
      <dgm:t>
        <a:bodyPr/>
        <a:lstStyle/>
        <a:p>
          <a:endParaRPr lang="ru-RU"/>
        </a:p>
      </dgm:t>
    </dgm:pt>
    <dgm:pt modelId="{0B1579EA-E0C4-4D08-9BCF-E137B12CFD8F}" type="sibTrans" cxnId="{2F9E4F1C-5967-42BC-A45A-44C0EAE17F4F}">
      <dgm:prSet/>
      <dgm:spPr/>
      <dgm:t>
        <a:bodyPr/>
        <a:lstStyle/>
        <a:p>
          <a:endParaRPr lang="ru-RU"/>
        </a:p>
      </dgm:t>
    </dgm:pt>
    <dgm:pt modelId="{9BAAFC70-CF07-4DCA-877A-499A6B3CD650}">
      <dgm:prSet phldrT="[Текст]"/>
      <dgm:spPr/>
      <dgm:t>
        <a:bodyPr/>
        <a:lstStyle/>
        <a:p>
          <a:r>
            <a:rPr lang="ru-RU" dirty="0"/>
            <a:t>Программная часть</a:t>
          </a:r>
        </a:p>
      </dgm:t>
    </dgm:pt>
    <dgm:pt modelId="{3C1E8080-41D3-4C50-BA53-FADE87777919}" type="parTrans" cxnId="{C5F1786D-7012-45BE-946C-0C472EBB9A35}">
      <dgm:prSet/>
      <dgm:spPr/>
      <dgm:t>
        <a:bodyPr/>
        <a:lstStyle/>
        <a:p>
          <a:endParaRPr lang="ru-RU"/>
        </a:p>
      </dgm:t>
    </dgm:pt>
    <dgm:pt modelId="{764FB40C-FF50-46A5-A7F3-059A49FDBD05}" type="sibTrans" cxnId="{C5F1786D-7012-45BE-946C-0C472EBB9A35}">
      <dgm:prSet/>
      <dgm:spPr/>
      <dgm:t>
        <a:bodyPr/>
        <a:lstStyle/>
        <a:p>
          <a:endParaRPr lang="ru-RU"/>
        </a:p>
      </dgm:t>
    </dgm:pt>
    <dgm:pt modelId="{EA2040DF-4C0D-4767-813B-23BADF9FDD63}">
      <dgm:prSet phldrT="[Текст]"/>
      <dgm:spPr/>
      <dgm:t>
        <a:bodyPr/>
        <a:lstStyle/>
        <a:p>
          <a:r>
            <a:rPr lang="ru-RU" dirty="0"/>
            <a:t>Механизм слоёв в графическом редакторе</a:t>
          </a:r>
        </a:p>
      </dgm:t>
    </dgm:pt>
    <dgm:pt modelId="{EDCC6E02-C19F-4940-87CB-72CEE3394342}" type="parTrans" cxnId="{83CACADC-E295-4C0B-91CA-15917430B6A2}">
      <dgm:prSet/>
      <dgm:spPr/>
      <dgm:t>
        <a:bodyPr/>
        <a:lstStyle/>
        <a:p>
          <a:endParaRPr lang="ru-RU"/>
        </a:p>
      </dgm:t>
    </dgm:pt>
    <dgm:pt modelId="{13609A68-C29D-47DB-9A9A-DE0D57F486F5}" type="sibTrans" cxnId="{83CACADC-E295-4C0B-91CA-15917430B6A2}">
      <dgm:prSet/>
      <dgm:spPr/>
      <dgm:t>
        <a:bodyPr/>
        <a:lstStyle/>
        <a:p>
          <a:endParaRPr lang="ru-RU"/>
        </a:p>
      </dgm:t>
    </dgm:pt>
    <dgm:pt modelId="{736A9443-C9F5-4D55-9594-114E9FB5A6C7}">
      <dgm:prSet phldrT="[Текст]"/>
      <dgm:spPr/>
      <dgm:t>
        <a:bodyPr/>
        <a:lstStyle/>
        <a:p>
          <a:r>
            <a:rPr lang="ru-RU" dirty="0"/>
            <a:t>Реализация функций отменить/вернуть на все операции пользователя</a:t>
          </a:r>
        </a:p>
      </dgm:t>
    </dgm:pt>
    <dgm:pt modelId="{C4D6FBD4-BBB2-43B0-9436-7B64A87E07A2}" type="parTrans" cxnId="{EF30F5AF-4DED-4355-85AD-B4D204FEA8E1}">
      <dgm:prSet/>
      <dgm:spPr/>
      <dgm:t>
        <a:bodyPr/>
        <a:lstStyle/>
        <a:p>
          <a:endParaRPr lang="ru-RU"/>
        </a:p>
      </dgm:t>
    </dgm:pt>
    <dgm:pt modelId="{843FD5DF-9F79-4F23-9420-37B1D5461BDE}" type="sibTrans" cxnId="{EF30F5AF-4DED-4355-85AD-B4D204FEA8E1}">
      <dgm:prSet/>
      <dgm:spPr/>
      <dgm:t>
        <a:bodyPr/>
        <a:lstStyle/>
        <a:p>
          <a:endParaRPr lang="ru-RU"/>
        </a:p>
      </dgm:t>
    </dgm:pt>
    <dgm:pt modelId="{3621DE39-F8B6-4909-A26F-E90A3ADD262F}">
      <dgm:prSet phldrT="[Текст]"/>
      <dgm:spPr/>
      <dgm:t>
        <a:bodyPr/>
        <a:lstStyle/>
        <a:p>
          <a:r>
            <a:rPr lang="ru-RU" dirty="0"/>
            <a:t>Привязка модуля расчёта дистанционной защиты к модулю К.У.Р.С.</a:t>
          </a:r>
        </a:p>
      </dgm:t>
    </dgm:pt>
    <dgm:pt modelId="{4F8CB902-F7A1-4B24-81ED-699A4A83F8BD}" type="parTrans" cxnId="{E54400B8-D974-4FEA-BA03-C4E5134CA3D2}">
      <dgm:prSet/>
      <dgm:spPr/>
      <dgm:t>
        <a:bodyPr/>
        <a:lstStyle/>
        <a:p>
          <a:endParaRPr lang="ru-RU"/>
        </a:p>
      </dgm:t>
    </dgm:pt>
    <dgm:pt modelId="{0578F4CA-4385-4DB2-A7B9-625AFBEA1208}" type="sibTrans" cxnId="{E54400B8-D974-4FEA-BA03-C4E5134CA3D2}">
      <dgm:prSet/>
      <dgm:spPr/>
      <dgm:t>
        <a:bodyPr/>
        <a:lstStyle/>
        <a:p>
          <a:endParaRPr lang="ru-RU"/>
        </a:p>
      </dgm:t>
    </dgm:pt>
    <dgm:pt modelId="{455C9620-4F2A-416B-B1F9-778EFBC3AACA}">
      <dgm:prSet phldrT="[Текст]"/>
      <dgm:spPr/>
      <dgm:t>
        <a:bodyPr/>
        <a:lstStyle/>
        <a:p>
          <a:r>
            <a:rPr lang="ru-RU" dirty="0"/>
            <a:t>Учёт РПН для трансформаторов</a:t>
          </a:r>
          <a:endParaRPr lang="en-US" dirty="0"/>
        </a:p>
      </dgm:t>
    </dgm:pt>
    <dgm:pt modelId="{F2550BE7-CCAE-43EF-BEE0-BB4AE90ED648}" type="parTrans" cxnId="{1CD47483-F642-437B-972D-BED6252E9DEC}">
      <dgm:prSet/>
      <dgm:spPr/>
      <dgm:t>
        <a:bodyPr/>
        <a:lstStyle/>
        <a:p>
          <a:endParaRPr lang="ru-RU"/>
        </a:p>
      </dgm:t>
    </dgm:pt>
    <dgm:pt modelId="{72B13B04-DD31-45E3-A10B-41A0BB17B717}" type="sibTrans" cxnId="{1CD47483-F642-437B-972D-BED6252E9DEC}">
      <dgm:prSet/>
      <dgm:spPr/>
      <dgm:t>
        <a:bodyPr/>
        <a:lstStyle/>
        <a:p>
          <a:endParaRPr lang="ru-RU"/>
        </a:p>
      </dgm:t>
    </dgm:pt>
    <dgm:pt modelId="{C0B8BDD2-6761-4D30-AD7D-12EA9B11A1F3}">
      <dgm:prSet phldrT="[Текст]"/>
      <dgm:spPr/>
      <dgm:t>
        <a:bodyPr/>
        <a:lstStyle/>
        <a:p>
          <a:r>
            <a:rPr lang="ru-RU" dirty="0"/>
            <a:t>Расширение БПП</a:t>
          </a:r>
          <a:endParaRPr lang="en-US" dirty="0"/>
        </a:p>
      </dgm:t>
    </dgm:pt>
    <dgm:pt modelId="{F5A67240-8C75-4141-97C5-DB5F55E2E898}" type="parTrans" cxnId="{737265D7-1855-4581-BBCD-3CE66534EF21}">
      <dgm:prSet/>
      <dgm:spPr/>
      <dgm:t>
        <a:bodyPr/>
        <a:lstStyle/>
        <a:p>
          <a:endParaRPr lang="ru-RU"/>
        </a:p>
      </dgm:t>
    </dgm:pt>
    <dgm:pt modelId="{DEFA23C3-67E0-4EEE-B330-F8624D931D0A}" type="sibTrans" cxnId="{737265D7-1855-4581-BBCD-3CE66534EF21}">
      <dgm:prSet/>
      <dgm:spPr/>
      <dgm:t>
        <a:bodyPr/>
        <a:lstStyle/>
        <a:p>
          <a:endParaRPr lang="ru-RU"/>
        </a:p>
      </dgm:t>
    </dgm:pt>
    <dgm:pt modelId="{0799F348-84B3-49F2-9FA4-ECEE57AE6ECC}">
      <dgm:prSet phldrT="[Текст]"/>
      <dgm:spPr/>
      <dgm:t>
        <a:bodyPr/>
        <a:lstStyle/>
        <a:p>
          <a:r>
            <a:rPr lang="ru-RU" dirty="0"/>
            <a:t>Электрические машины – АМ/СМ</a:t>
          </a:r>
          <a:endParaRPr lang="en-US" dirty="0"/>
        </a:p>
      </dgm:t>
    </dgm:pt>
    <dgm:pt modelId="{76809A4F-FAF9-4CA4-B44E-1922F9581570}" type="parTrans" cxnId="{0904618C-EF7F-4902-AC49-C36541CAAB47}">
      <dgm:prSet/>
      <dgm:spPr/>
      <dgm:t>
        <a:bodyPr/>
        <a:lstStyle/>
        <a:p>
          <a:endParaRPr lang="ru-RU"/>
        </a:p>
      </dgm:t>
    </dgm:pt>
    <dgm:pt modelId="{2F2CC3F9-0BE8-43E5-AAA7-70999911CCF1}" type="sibTrans" cxnId="{0904618C-EF7F-4902-AC49-C36541CAAB47}">
      <dgm:prSet/>
      <dgm:spPr/>
      <dgm:t>
        <a:bodyPr/>
        <a:lstStyle/>
        <a:p>
          <a:endParaRPr lang="ru-RU"/>
        </a:p>
      </dgm:t>
    </dgm:pt>
    <dgm:pt modelId="{7C139043-C918-4043-9FDF-D7E9D08FAF13}">
      <dgm:prSet phldrT="[Текст]"/>
      <dgm:spPr/>
      <dgm:t>
        <a:bodyPr/>
        <a:lstStyle/>
        <a:p>
          <a:r>
            <a:rPr lang="ru-RU" dirty="0"/>
            <a:t>Операции копирования/вставки зоны сети</a:t>
          </a:r>
        </a:p>
      </dgm:t>
    </dgm:pt>
    <dgm:pt modelId="{F494F583-D9CF-4D55-81EB-5056FDC6F937}" type="parTrans" cxnId="{0B534EA9-9603-4C76-942F-1A6D1DD69F8B}">
      <dgm:prSet/>
      <dgm:spPr/>
      <dgm:t>
        <a:bodyPr/>
        <a:lstStyle/>
        <a:p>
          <a:endParaRPr lang="ru-RU"/>
        </a:p>
      </dgm:t>
    </dgm:pt>
    <dgm:pt modelId="{4B4B1B38-2CA4-4D33-8E20-DA5C3F4411F2}" type="sibTrans" cxnId="{0B534EA9-9603-4C76-942F-1A6D1DD69F8B}">
      <dgm:prSet/>
      <dgm:spPr/>
      <dgm:t>
        <a:bodyPr/>
        <a:lstStyle/>
        <a:p>
          <a:endParaRPr lang="ru-RU"/>
        </a:p>
      </dgm:t>
    </dgm:pt>
    <dgm:pt modelId="{67423DDC-4BE6-496A-BFD2-CEDC3A2C0252}">
      <dgm:prSet phldrT="[Текст]"/>
      <dgm:spPr/>
      <dgm:t>
        <a:bodyPr/>
        <a:lstStyle/>
        <a:p>
          <a:r>
            <a:rPr lang="ru-RU" dirty="0"/>
            <a:t>Улучшение существующих функций</a:t>
          </a:r>
        </a:p>
      </dgm:t>
    </dgm:pt>
    <dgm:pt modelId="{6DA2684E-3F8C-4BEC-8E2D-714821792CDF}" type="parTrans" cxnId="{4DD23D96-1038-4950-BF82-90E541246A66}">
      <dgm:prSet/>
      <dgm:spPr/>
      <dgm:t>
        <a:bodyPr/>
        <a:lstStyle/>
        <a:p>
          <a:endParaRPr lang="ru-RU"/>
        </a:p>
      </dgm:t>
    </dgm:pt>
    <dgm:pt modelId="{29631F07-5473-4D5D-9C8B-2ACEB84F2EEC}" type="sibTrans" cxnId="{4DD23D96-1038-4950-BF82-90E541246A66}">
      <dgm:prSet/>
      <dgm:spPr/>
      <dgm:t>
        <a:bodyPr/>
        <a:lstStyle/>
        <a:p>
          <a:endParaRPr lang="ru-RU"/>
        </a:p>
      </dgm:t>
    </dgm:pt>
    <dgm:pt modelId="{F9034111-C746-49D4-A1C1-B569ADAEFA3C}">
      <dgm:prSet phldrT="[Текст]"/>
      <dgm:spPr/>
      <dgm:t>
        <a:bodyPr/>
        <a:lstStyle/>
        <a:p>
          <a:r>
            <a:rPr lang="ru-RU" dirty="0"/>
            <a:t>Расширение моделей </a:t>
          </a:r>
          <a:r>
            <a:rPr lang="en-US" dirty="0"/>
            <a:t>FACTS </a:t>
          </a:r>
          <a:r>
            <a:rPr lang="ru-RU" dirty="0"/>
            <a:t>устройств</a:t>
          </a:r>
          <a:endParaRPr lang="en-US" dirty="0"/>
        </a:p>
      </dgm:t>
    </dgm:pt>
    <dgm:pt modelId="{226C0453-8F5D-48C3-8A9A-07E2FF674979}" type="parTrans" cxnId="{00F52A23-DCC6-429C-803E-35D764B14A0A}">
      <dgm:prSet/>
      <dgm:spPr/>
      <dgm:t>
        <a:bodyPr/>
        <a:lstStyle/>
        <a:p>
          <a:endParaRPr lang="ru-RU"/>
        </a:p>
      </dgm:t>
    </dgm:pt>
    <dgm:pt modelId="{B5CBF452-D7BD-41A7-9A35-A5F45EEE086D}" type="sibTrans" cxnId="{00F52A23-DCC6-429C-803E-35D764B14A0A}">
      <dgm:prSet/>
      <dgm:spPr/>
      <dgm:t>
        <a:bodyPr/>
        <a:lstStyle/>
        <a:p>
          <a:endParaRPr lang="ru-RU"/>
        </a:p>
      </dgm:t>
    </dgm:pt>
    <dgm:pt modelId="{24D2FA49-3210-4D64-A6B1-08653F855792}">
      <dgm:prSet phldrT="[Текст]"/>
      <dgm:spPr/>
      <dgm:t>
        <a:bodyPr/>
        <a:lstStyle/>
        <a:p>
          <a:r>
            <a:rPr lang="ru-RU" dirty="0"/>
            <a:t>Характеристики срабатывания ДЗ производителей устройств РЗ</a:t>
          </a:r>
        </a:p>
      </dgm:t>
    </dgm:pt>
    <dgm:pt modelId="{76DC3EB8-4813-4BC2-96F3-CAB839EEAE2A}" type="parTrans" cxnId="{F292FACA-7AC5-48EF-A3B6-EAFF454037DF}">
      <dgm:prSet/>
      <dgm:spPr/>
      <dgm:t>
        <a:bodyPr/>
        <a:lstStyle/>
        <a:p>
          <a:endParaRPr lang="ru-RU"/>
        </a:p>
      </dgm:t>
    </dgm:pt>
    <dgm:pt modelId="{4BB8F409-18BE-48F1-BA00-CCAD5A9AD725}" type="sibTrans" cxnId="{F292FACA-7AC5-48EF-A3B6-EAFF454037DF}">
      <dgm:prSet/>
      <dgm:spPr/>
      <dgm:t>
        <a:bodyPr/>
        <a:lstStyle/>
        <a:p>
          <a:endParaRPr lang="ru-RU"/>
        </a:p>
      </dgm:t>
    </dgm:pt>
    <dgm:pt modelId="{D72CA78F-563C-45AB-AD7E-74E284EB2728}" type="pres">
      <dgm:prSet presAssocID="{384BC0FC-800F-412D-B02E-E992A05C7E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9F365F0-99C1-4A2C-A981-00352CBF8B76}" type="pres">
      <dgm:prSet presAssocID="{7A96F94E-F943-4C40-819C-A041FEDBF630}" presName="root" presStyleCnt="0"/>
      <dgm:spPr/>
    </dgm:pt>
    <dgm:pt modelId="{CA59A5A0-B74A-4DA8-8832-EC39D41B4AB6}" type="pres">
      <dgm:prSet presAssocID="{7A96F94E-F943-4C40-819C-A041FEDBF630}" presName="rootComposite" presStyleCnt="0"/>
      <dgm:spPr/>
    </dgm:pt>
    <dgm:pt modelId="{EC744F31-D77B-47CD-88D4-277181820CD2}" type="pres">
      <dgm:prSet presAssocID="{7A96F94E-F943-4C40-819C-A041FEDBF630}" presName="rootText" presStyleLbl="node1" presStyleIdx="0" presStyleCnt="5"/>
      <dgm:spPr/>
      <dgm:t>
        <a:bodyPr/>
        <a:lstStyle/>
        <a:p>
          <a:endParaRPr lang="ru-RU"/>
        </a:p>
      </dgm:t>
    </dgm:pt>
    <dgm:pt modelId="{341AF49A-3DDE-4CA1-BAF7-62AFC1C2327A}" type="pres">
      <dgm:prSet presAssocID="{7A96F94E-F943-4C40-819C-A041FEDBF630}" presName="rootConnector" presStyleLbl="node1" presStyleIdx="0" presStyleCnt="5"/>
      <dgm:spPr/>
      <dgm:t>
        <a:bodyPr/>
        <a:lstStyle/>
        <a:p>
          <a:endParaRPr lang="ru-RU"/>
        </a:p>
      </dgm:t>
    </dgm:pt>
    <dgm:pt modelId="{77F85E01-12BE-4707-B531-A0528A996D69}" type="pres">
      <dgm:prSet presAssocID="{7A96F94E-F943-4C40-819C-A041FEDBF630}" presName="childShape" presStyleCnt="0"/>
      <dgm:spPr/>
    </dgm:pt>
    <dgm:pt modelId="{01DFD556-D92D-4C84-AEAC-D96A2570BB53}" type="pres">
      <dgm:prSet presAssocID="{06782B51-5208-455F-807A-0C5150D787DB}" presName="Name13" presStyleLbl="parChTrans1D2" presStyleIdx="0" presStyleCnt="14"/>
      <dgm:spPr/>
      <dgm:t>
        <a:bodyPr/>
        <a:lstStyle/>
        <a:p>
          <a:endParaRPr lang="ru-RU"/>
        </a:p>
      </dgm:t>
    </dgm:pt>
    <dgm:pt modelId="{4D30BB30-6F60-492C-AE23-85E88C087200}" type="pres">
      <dgm:prSet presAssocID="{AAD20A27-50ED-4F32-9637-548FDADC7112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BBD9A-A75D-4C43-8E00-F5E1D10FA8F5}" type="pres">
      <dgm:prSet presAssocID="{B02A28E0-BF8D-443E-BD62-238D79FA260A}" presName="root" presStyleCnt="0"/>
      <dgm:spPr/>
    </dgm:pt>
    <dgm:pt modelId="{B03F3756-E71E-422B-B96B-7CDA01949901}" type="pres">
      <dgm:prSet presAssocID="{B02A28E0-BF8D-443E-BD62-238D79FA260A}" presName="rootComposite" presStyleCnt="0"/>
      <dgm:spPr/>
    </dgm:pt>
    <dgm:pt modelId="{C0F1B5FD-3C3A-46B4-A26B-436F0B04A9C2}" type="pres">
      <dgm:prSet presAssocID="{B02A28E0-BF8D-443E-BD62-238D79FA260A}" presName="rootText" presStyleLbl="node1" presStyleIdx="1" presStyleCnt="5"/>
      <dgm:spPr/>
      <dgm:t>
        <a:bodyPr/>
        <a:lstStyle/>
        <a:p>
          <a:endParaRPr lang="ru-RU"/>
        </a:p>
      </dgm:t>
    </dgm:pt>
    <dgm:pt modelId="{746DDC70-F2FA-4B1F-BDE4-1027E8382A2F}" type="pres">
      <dgm:prSet presAssocID="{B02A28E0-BF8D-443E-BD62-238D79FA260A}" presName="rootConnector" presStyleLbl="node1" presStyleIdx="1" presStyleCnt="5"/>
      <dgm:spPr/>
      <dgm:t>
        <a:bodyPr/>
        <a:lstStyle/>
        <a:p>
          <a:endParaRPr lang="ru-RU"/>
        </a:p>
      </dgm:t>
    </dgm:pt>
    <dgm:pt modelId="{C9888CCA-A463-4C7F-BDC5-F78C19AF8849}" type="pres">
      <dgm:prSet presAssocID="{B02A28E0-BF8D-443E-BD62-238D79FA260A}" presName="childShape" presStyleCnt="0"/>
      <dgm:spPr/>
    </dgm:pt>
    <dgm:pt modelId="{448632E8-9129-4F15-A592-9B3EA94EDE0A}" type="pres">
      <dgm:prSet presAssocID="{F2550BE7-CCAE-43EF-BEE0-BB4AE90ED648}" presName="Name13" presStyleLbl="parChTrans1D2" presStyleIdx="1" presStyleCnt="14"/>
      <dgm:spPr/>
      <dgm:t>
        <a:bodyPr/>
        <a:lstStyle/>
        <a:p>
          <a:endParaRPr lang="ru-RU"/>
        </a:p>
      </dgm:t>
    </dgm:pt>
    <dgm:pt modelId="{97040C6B-38FA-4262-8318-F82007954F4B}" type="pres">
      <dgm:prSet presAssocID="{455C9620-4F2A-416B-B1F9-778EFBC3AACA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A6FD6-2C19-476D-A4E7-17C0798A9D4B}" type="pres">
      <dgm:prSet presAssocID="{F5A67240-8C75-4141-97C5-DB5F55E2E898}" presName="Name13" presStyleLbl="parChTrans1D2" presStyleIdx="2" presStyleCnt="14"/>
      <dgm:spPr/>
      <dgm:t>
        <a:bodyPr/>
        <a:lstStyle/>
        <a:p>
          <a:endParaRPr lang="ru-RU"/>
        </a:p>
      </dgm:t>
    </dgm:pt>
    <dgm:pt modelId="{6498227B-3780-475F-B4D7-D6CE1BF387EB}" type="pres">
      <dgm:prSet presAssocID="{C0B8BDD2-6761-4D30-AD7D-12EA9B11A1F3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479EE1-CC61-4D7F-AFD7-A8D11C18307B}" type="pres">
      <dgm:prSet presAssocID="{76809A4F-FAF9-4CA4-B44E-1922F9581570}" presName="Name13" presStyleLbl="parChTrans1D2" presStyleIdx="3" presStyleCnt="14"/>
      <dgm:spPr/>
      <dgm:t>
        <a:bodyPr/>
        <a:lstStyle/>
        <a:p>
          <a:endParaRPr lang="ru-RU"/>
        </a:p>
      </dgm:t>
    </dgm:pt>
    <dgm:pt modelId="{6411055E-4B60-4DB2-BD6C-73D60EBC91F2}" type="pres">
      <dgm:prSet presAssocID="{0799F348-84B3-49F2-9FA4-ECEE57AE6ECC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E5E80-2D05-419A-AB68-57E76A86F659}" type="pres">
      <dgm:prSet presAssocID="{226C0453-8F5D-48C3-8A9A-07E2FF674979}" presName="Name13" presStyleLbl="parChTrans1D2" presStyleIdx="4" presStyleCnt="14"/>
      <dgm:spPr/>
      <dgm:t>
        <a:bodyPr/>
        <a:lstStyle/>
        <a:p>
          <a:endParaRPr lang="ru-RU"/>
        </a:p>
      </dgm:t>
    </dgm:pt>
    <dgm:pt modelId="{3595FF60-CFCA-4B9F-85B0-F0007FFFAA0D}" type="pres">
      <dgm:prSet presAssocID="{F9034111-C746-49D4-A1C1-B569ADAEFA3C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86641B-499E-4D11-87A9-BF4D1D878CC0}" type="pres">
      <dgm:prSet presAssocID="{5599E344-9B29-40D7-9284-733ED7C82960}" presName="root" presStyleCnt="0"/>
      <dgm:spPr/>
    </dgm:pt>
    <dgm:pt modelId="{ED6A334E-5336-453D-8EE1-A886D96C714F}" type="pres">
      <dgm:prSet presAssocID="{5599E344-9B29-40D7-9284-733ED7C82960}" presName="rootComposite" presStyleCnt="0"/>
      <dgm:spPr/>
    </dgm:pt>
    <dgm:pt modelId="{0A6E2407-02A6-4539-9F2B-A513563E5AC9}" type="pres">
      <dgm:prSet presAssocID="{5599E344-9B29-40D7-9284-733ED7C82960}" presName="rootText" presStyleLbl="node1" presStyleIdx="2" presStyleCnt="5"/>
      <dgm:spPr/>
      <dgm:t>
        <a:bodyPr/>
        <a:lstStyle/>
        <a:p>
          <a:endParaRPr lang="ru-RU"/>
        </a:p>
      </dgm:t>
    </dgm:pt>
    <dgm:pt modelId="{9F6370A6-04C9-4D0C-B4C6-5AACEDBAC412}" type="pres">
      <dgm:prSet presAssocID="{5599E344-9B29-40D7-9284-733ED7C82960}" presName="rootConnector" presStyleLbl="node1" presStyleIdx="2" presStyleCnt="5"/>
      <dgm:spPr/>
      <dgm:t>
        <a:bodyPr/>
        <a:lstStyle/>
        <a:p>
          <a:endParaRPr lang="ru-RU"/>
        </a:p>
      </dgm:t>
    </dgm:pt>
    <dgm:pt modelId="{29DC84E4-D0CA-4A5A-89C3-FC34366AA08F}" type="pres">
      <dgm:prSet presAssocID="{5599E344-9B29-40D7-9284-733ED7C82960}" presName="childShape" presStyleCnt="0"/>
      <dgm:spPr/>
    </dgm:pt>
    <dgm:pt modelId="{2680D799-872A-4116-99DA-4B372E66FA12}" type="pres">
      <dgm:prSet presAssocID="{78AD1383-F089-4C9C-9C0D-99A317D14E74}" presName="Name13" presStyleLbl="parChTrans1D2" presStyleIdx="5" presStyleCnt="14"/>
      <dgm:spPr/>
      <dgm:t>
        <a:bodyPr/>
        <a:lstStyle/>
        <a:p>
          <a:endParaRPr lang="ru-RU"/>
        </a:p>
      </dgm:t>
    </dgm:pt>
    <dgm:pt modelId="{85A603E8-487F-4CC2-9E9A-3D35F08D3AAE}" type="pres">
      <dgm:prSet presAssocID="{D647B921-BC76-4928-B3C2-450BF404329B}" presName="childText" presStyleLbl="bgAcc1" presStyleIdx="5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5295E-C85F-4FAF-9891-979618664C88}" type="pres">
      <dgm:prSet presAssocID="{33DF0786-AB26-4D9A-951D-1B6D48B18EEB}" presName="Name13" presStyleLbl="parChTrans1D2" presStyleIdx="6" presStyleCnt="14"/>
      <dgm:spPr/>
      <dgm:t>
        <a:bodyPr/>
        <a:lstStyle/>
        <a:p>
          <a:endParaRPr lang="ru-RU"/>
        </a:p>
      </dgm:t>
    </dgm:pt>
    <dgm:pt modelId="{B879A033-D0F9-42FA-9F34-08056E4FF5A5}" type="pres">
      <dgm:prSet presAssocID="{7F59F9BA-09E9-4875-9061-71FAFCC12F0D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62052-7476-4CE3-BC07-F9515E3797FD}" type="pres">
      <dgm:prSet presAssocID="{42794C24-7D52-4E1C-8679-79C0FDC437B9}" presName="root" presStyleCnt="0"/>
      <dgm:spPr/>
    </dgm:pt>
    <dgm:pt modelId="{4F5D2A9F-1640-4D49-9CED-1E17CEB07BBD}" type="pres">
      <dgm:prSet presAssocID="{42794C24-7D52-4E1C-8679-79C0FDC437B9}" presName="rootComposite" presStyleCnt="0"/>
      <dgm:spPr/>
    </dgm:pt>
    <dgm:pt modelId="{DE12FF1B-35E3-4AC8-AEA2-EDD009AB0275}" type="pres">
      <dgm:prSet presAssocID="{42794C24-7D52-4E1C-8679-79C0FDC437B9}" presName="rootText" presStyleLbl="node1" presStyleIdx="3" presStyleCnt="5"/>
      <dgm:spPr/>
      <dgm:t>
        <a:bodyPr/>
        <a:lstStyle/>
        <a:p>
          <a:endParaRPr lang="ru-RU"/>
        </a:p>
      </dgm:t>
    </dgm:pt>
    <dgm:pt modelId="{9CEE431D-2CB2-472E-8447-BB52F37F1820}" type="pres">
      <dgm:prSet presAssocID="{42794C24-7D52-4E1C-8679-79C0FDC437B9}" presName="rootConnector" presStyleLbl="node1" presStyleIdx="3" presStyleCnt="5"/>
      <dgm:spPr/>
      <dgm:t>
        <a:bodyPr/>
        <a:lstStyle/>
        <a:p>
          <a:endParaRPr lang="ru-RU"/>
        </a:p>
      </dgm:t>
    </dgm:pt>
    <dgm:pt modelId="{FB771634-86F6-40AA-96C6-CE7674151F59}" type="pres">
      <dgm:prSet presAssocID="{42794C24-7D52-4E1C-8679-79C0FDC437B9}" presName="childShape" presStyleCnt="0"/>
      <dgm:spPr/>
    </dgm:pt>
    <dgm:pt modelId="{96D5BD34-AA28-492D-B675-3EF231A1428F}" type="pres">
      <dgm:prSet presAssocID="{BAF6BF94-0ED4-4A29-8870-990CF047DC14}" presName="Name13" presStyleLbl="parChTrans1D2" presStyleIdx="7" presStyleCnt="14"/>
      <dgm:spPr/>
      <dgm:t>
        <a:bodyPr/>
        <a:lstStyle/>
        <a:p>
          <a:endParaRPr lang="ru-RU"/>
        </a:p>
      </dgm:t>
    </dgm:pt>
    <dgm:pt modelId="{5833E0C4-B02B-4384-B14F-4792BE046A0A}" type="pres">
      <dgm:prSet presAssocID="{0861EEDE-7230-4DD4-B24C-A563C229AF9C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C9D90-EBD3-4D6C-8522-E192FA6D2732}" type="pres">
      <dgm:prSet presAssocID="{4F8CB902-F7A1-4B24-81ED-699A4A83F8BD}" presName="Name13" presStyleLbl="parChTrans1D2" presStyleIdx="8" presStyleCnt="14"/>
      <dgm:spPr/>
      <dgm:t>
        <a:bodyPr/>
        <a:lstStyle/>
        <a:p>
          <a:endParaRPr lang="ru-RU"/>
        </a:p>
      </dgm:t>
    </dgm:pt>
    <dgm:pt modelId="{48EBBD51-3682-4D9E-81EF-4CE2BB08B9D6}" type="pres">
      <dgm:prSet presAssocID="{3621DE39-F8B6-4909-A26F-E90A3ADD262F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83150-CEB7-4A6B-A22D-984FB744C710}" type="pres">
      <dgm:prSet presAssocID="{76DC3EB8-4813-4BC2-96F3-CAB839EEAE2A}" presName="Name13" presStyleLbl="parChTrans1D2" presStyleIdx="9" presStyleCnt="14"/>
      <dgm:spPr/>
      <dgm:t>
        <a:bodyPr/>
        <a:lstStyle/>
        <a:p>
          <a:endParaRPr lang="ru-RU"/>
        </a:p>
      </dgm:t>
    </dgm:pt>
    <dgm:pt modelId="{F68F57E4-C705-41F0-AA5D-7F40C2D4EF2B}" type="pres">
      <dgm:prSet presAssocID="{24D2FA49-3210-4D64-A6B1-08653F855792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5DBBF-A1BF-4EDE-9B69-9EA34FDDCB10}" type="pres">
      <dgm:prSet presAssocID="{9BAAFC70-CF07-4DCA-877A-499A6B3CD650}" presName="root" presStyleCnt="0"/>
      <dgm:spPr/>
    </dgm:pt>
    <dgm:pt modelId="{38F89DD8-BE25-4F9D-9310-4B49358D0A4E}" type="pres">
      <dgm:prSet presAssocID="{9BAAFC70-CF07-4DCA-877A-499A6B3CD650}" presName="rootComposite" presStyleCnt="0"/>
      <dgm:spPr/>
    </dgm:pt>
    <dgm:pt modelId="{5CAEB3C2-FBD8-4C55-B5E9-F9EF195BCBDB}" type="pres">
      <dgm:prSet presAssocID="{9BAAFC70-CF07-4DCA-877A-499A6B3CD650}" presName="rootText" presStyleLbl="node1" presStyleIdx="4" presStyleCnt="5"/>
      <dgm:spPr/>
      <dgm:t>
        <a:bodyPr/>
        <a:lstStyle/>
        <a:p>
          <a:endParaRPr lang="ru-RU"/>
        </a:p>
      </dgm:t>
    </dgm:pt>
    <dgm:pt modelId="{C40743A3-B404-44C7-AA7C-D1779D5C74A0}" type="pres">
      <dgm:prSet presAssocID="{9BAAFC70-CF07-4DCA-877A-499A6B3CD650}" presName="rootConnector" presStyleLbl="node1" presStyleIdx="4" presStyleCnt="5"/>
      <dgm:spPr/>
      <dgm:t>
        <a:bodyPr/>
        <a:lstStyle/>
        <a:p>
          <a:endParaRPr lang="ru-RU"/>
        </a:p>
      </dgm:t>
    </dgm:pt>
    <dgm:pt modelId="{444CB6FC-CCE1-475D-A80E-51B4BC407BFF}" type="pres">
      <dgm:prSet presAssocID="{9BAAFC70-CF07-4DCA-877A-499A6B3CD650}" presName="childShape" presStyleCnt="0"/>
      <dgm:spPr/>
    </dgm:pt>
    <dgm:pt modelId="{0A00191D-B14A-4CC7-9D03-1AAAB187ABC2}" type="pres">
      <dgm:prSet presAssocID="{EDCC6E02-C19F-4940-87CB-72CEE3394342}" presName="Name13" presStyleLbl="parChTrans1D2" presStyleIdx="10" presStyleCnt="14"/>
      <dgm:spPr/>
      <dgm:t>
        <a:bodyPr/>
        <a:lstStyle/>
        <a:p>
          <a:endParaRPr lang="ru-RU"/>
        </a:p>
      </dgm:t>
    </dgm:pt>
    <dgm:pt modelId="{0B648BC3-BEE2-45F3-ACAA-E96DA163FE83}" type="pres">
      <dgm:prSet presAssocID="{EA2040DF-4C0D-4767-813B-23BADF9FDD63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49362-2D0A-4925-A581-DDF7504A1434}" type="pres">
      <dgm:prSet presAssocID="{C4D6FBD4-BBB2-43B0-9436-7B64A87E07A2}" presName="Name13" presStyleLbl="parChTrans1D2" presStyleIdx="11" presStyleCnt="14"/>
      <dgm:spPr/>
      <dgm:t>
        <a:bodyPr/>
        <a:lstStyle/>
        <a:p>
          <a:endParaRPr lang="ru-RU"/>
        </a:p>
      </dgm:t>
    </dgm:pt>
    <dgm:pt modelId="{4F854D70-72CF-4D0D-B4E9-42785D6F4BAA}" type="pres">
      <dgm:prSet presAssocID="{736A9443-C9F5-4D55-9594-114E9FB5A6C7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FEF28-B409-4AC1-A567-EDBFD7EB404C}" type="pres">
      <dgm:prSet presAssocID="{F494F583-D9CF-4D55-81EB-5056FDC6F937}" presName="Name13" presStyleLbl="parChTrans1D2" presStyleIdx="12" presStyleCnt="14"/>
      <dgm:spPr/>
      <dgm:t>
        <a:bodyPr/>
        <a:lstStyle/>
        <a:p>
          <a:endParaRPr lang="ru-RU"/>
        </a:p>
      </dgm:t>
    </dgm:pt>
    <dgm:pt modelId="{04B9D522-15E9-40AA-A587-694C00396F7B}" type="pres">
      <dgm:prSet presAssocID="{7C139043-C918-4043-9FDF-D7E9D08FAF13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C8F32-CB2E-4984-ACED-929DC36E279F}" type="pres">
      <dgm:prSet presAssocID="{6DA2684E-3F8C-4BEC-8E2D-714821792CDF}" presName="Name13" presStyleLbl="parChTrans1D2" presStyleIdx="13" presStyleCnt="14"/>
      <dgm:spPr/>
      <dgm:t>
        <a:bodyPr/>
        <a:lstStyle/>
        <a:p>
          <a:endParaRPr lang="ru-RU"/>
        </a:p>
      </dgm:t>
    </dgm:pt>
    <dgm:pt modelId="{29DA1FA0-E3AA-4BB7-8B40-F1A0185D43A6}" type="pres">
      <dgm:prSet presAssocID="{67423DDC-4BE6-496A-BFD2-CEDC3A2C0252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CC0452-6438-4DAB-AE56-C7C441D49B20}" type="presOf" srcId="{F9034111-C746-49D4-A1C1-B569ADAEFA3C}" destId="{3595FF60-CFCA-4B9F-85B0-F0007FFFAA0D}" srcOrd="0" destOrd="0" presId="urn:microsoft.com/office/officeart/2005/8/layout/hierarchy3"/>
    <dgm:cxn modelId="{CD5D32BE-9339-4CF4-ACE2-7EE04E30B925}" srcId="{384BC0FC-800F-412D-B02E-E992A05C7E9F}" destId="{5599E344-9B29-40D7-9284-733ED7C82960}" srcOrd="2" destOrd="0" parTransId="{80B70FE1-44D2-44E9-8888-7E169714070E}" sibTransId="{2E055D0D-DB9E-40E1-86E2-0987B6CD5657}"/>
    <dgm:cxn modelId="{737265D7-1855-4581-BBCD-3CE66534EF21}" srcId="{B02A28E0-BF8D-443E-BD62-238D79FA260A}" destId="{C0B8BDD2-6761-4D30-AD7D-12EA9B11A1F3}" srcOrd="1" destOrd="0" parTransId="{F5A67240-8C75-4141-97C5-DB5F55E2E898}" sibTransId="{DEFA23C3-67E0-4EEE-B330-F8624D931D0A}"/>
    <dgm:cxn modelId="{B47BE6D8-C3AD-423A-8458-10B851C34752}" type="presOf" srcId="{7C139043-C918-4043-9FDF-D7E9D08FAF13}" destId="{04B9D522-15E9-40AA-A587-694C00396F7B}" srcOrd="0" destOrd="0" presId="urn:microsoft.com/office/officeart/2005/8/layout/hierarchy3"/>
    <dgm:cxn modelId="{2F9E4F1C-5967-42BC-A45A-44C0EAE17F4F}" srcId="{42794C24-7D52-4E1C-8679-79C0FDC437B9}" destId="{0861EEDE-7230-4DD4-B24C-A563C229AF9C}" srcOrd="0" destOrd="0" parTransId="{BAF6BF94-0ED4-4A29-8870-990CF047DC14}" sibTransId="{0B1579EA-E0C4-4D08-9BCF-E137B12CFD8F}"/>
    <dgm:cxn modelId="{3C245839-FD78-47F3-8D2B-19855F8F1313}" type="presOf" srcId="{EA2040DF-4C0D-4767-813B-23BADF9FDD63}" destId="{0B648BC3-BEE2-45F3-ACAA-E96DA163FE83}" srcOrd="0" destOrd="0" presId="urn:microsoft.com/office/officeart/2005/8/layout/hierarchy3"/>
    <dgm:cxn modelId="{CB126660-5CE9-424C-B0DF-804EEA9837BB}" type="presOf" srcId="{D647B921-BC76-4928-B3C2-450BF404329B}" destId="{85A603E8-487F-4CC2-9E9A-3D35F08D3AAE}" srcOrd="0" destOrd="0" presId="urn:microsoft.com/office/officeart/2005/8/layout/hierarchy3"/>
    <dgm:cxn modelId="{1AE3F6F3-C857-4DB9-84B0-19FD89161A7F}" type="presOf" srcId="{42794C24-7D52-4E1C-8679-79C0FDC437B9}" destId="{9CEE431D-2CB2-472E-8447-BB52F37F1820}" srcOrd="1" destOrd="0" presId="urn:microsoft.com/office/officeart/2005/8/layout/hierarchy3"/>
    <dgm:cxn modelId="{C9EF500F-748D-4E8F-8A54-58B87FBFF46C}" type="presOf" srcId="{384BC0FC-800F-412D-B02E-E992A05C7E9F}" destId="{D72CA78F-563C-45AB-AD7E-74E284EB2728}" srcOrd="0" destOrd="0" presId="urn:microsoft.com/office/officeart/2005/8/layout/hierarchy3"/>
    <dgm:cxn modelId="{00F52A23-DCC6-429C-803E-35D764B14A0A}" srcId="{B02A28E0-BF8D-443E-BD62-238D79FA260A}" destId="{F9034111-C746-49D4-A1C1-B569ADAEFA3C}" srcOrd="3" destOrd="0" parTransId="{226C0453-8F5D-48C3-8A9A-07E2FF674979}" sibTransId="{B5CBF452-D7BD-41A7-9A35-A5F45EEE086D}"/>
    <dgm:cxn modelId="{46B3F325-AAF1-4134-965F-B3235C7077F8}" type="presOf" srcId="{7A96F94E-F943-4C40-819C-A041FEDBF630}" destId="{EC744F31-D77B-47CD-88D4-277181820CD2}" srcOrd="0" destOrd="0" presId="urn:microsoft.com/office/officeart/2005/8/layout/hierarchy3"/>
    <dgm:cxn modelId="{8CA5887E-3267-4764-A593-92BF5BB5B06A}" type="presOf" srcId="{F2550BE7-CCAE-43EF-BEE0-BB4AE90ED648}" destId="{448632E8-9129-4F15-A592-9B3EA94EDE0A}" srcOrd="0" destOrd="0" presId="urn:microsoft.com/office/officeart/2005/8/layout/hierarchy3"/>
    <dgm:cxn modelId="{94D4C032-7531-4FFD-BFFC-8A91337DB3E4}" type="presOf" srcId="{455C9620-4F2A-416B-B1F9-778EFBC3AACA}" destId="{97040C6B-38FA-4262-8318-F82007954F4B}" srcOrd="0" destOrd="0" presId="urn:microsoft.com/office/officeart/2005/8/layout/hierarchy3"/>
    <dgm:cxn modelId="{F8A7F15E-9285-40E4-82DD-643D7F0354B1}" type="presOf" srcId="{3621DE39-F8B6-4909-A26F-E90A3ADD262F}" destId="{48EBBD51-3682-4D9E-81EF-4CE2BB08B9D6}" srcOrd="0" destOrd="0" presId="urn:microsoft.com/office/officeart/2005/8/layout/hierarchy3"/>
    <dgm:cxn modelId="{3A240F6C-CFCC-4C68-A49B-3791A114C371}" type="presOf" srcId="{EDCC6E02-C19F-4940-87CB-72CEE3394342}" destId="{0A00191D-B14A-4CC7-9D03-1AAAB187ABC2}" srcOrd="0" destOrd="0" presId="urn:microsoft.com/office/officeart/2005/8/layout/hierarchy3"/>
    <dgm:cxn modelId="{AE1F2934-873F-457B-9388-8550E4C33BE3}" type="presOf" srcId="{6DA2684E-3F8C-4BEC-8E2D-714821792CDF}" destId="{6C5C8F32-CB2E-4984-ACED-929DC36E279F}" srcOrd="0" destOrd="0" presId="urn:microsoft.com/office/officeart/2005/8/layout/hierarchy3"/>
    <dgm:cxn modelId="{0B534EA9-9603-4C76-942F-1A6D1DD69F8B}" srcId="{9BAAFC70-CF07-4DCA-877A-499A6B3CD650}" destId="{7C139043-C918-4043-9FDF-D7E9D08FAF13}" srcOrd="2" destOrd="0" parTransId="{F494F583-D9CF-4D55-81EB-5056FDC6F937}" sibTransId="{4B4B1B38-2CA4-4D33-8E20-DA5C3F4411F2}"/>
    <dgm:cxn modelId="{51AA99FB-C28A-4E0C-9F83-A8AFF76866DE}" srcId="{5599E344-9B29-40D7-9284-733ED7C82960}" destId="{7F59F9BA-09E9-4875-9061-71FAFCC12F0D}" srcOrd="1" destOrd="0" parTransId="{33DF0786-AB26-4D9A-951D-1B6D48B18EEB}" sibTransId="{F16C0093-B55F-460A-85AF-6BA2CBCE1C8F}"/>
    <dgm:cxn modelId="{83CACADC-E295-4C0B-91CA-15917430B6A2}" srcId="{9BAAFC70-CF07-4DCA-877A-499A6B3CD650}" destId="{EA2040DF-4C0D-4767-813B-23BADF9FDD63}" srcOrd="0" destOrd="0" parTransId="{EDCC6E02-C19F-4940-87CB-72CEE3394342}" sibTransId="{13609A68-C29D-47DB-9A9A-DE0D57F486F5}"/>
    <dgm:cxn modelId="{EF30F5AF-4DED-4355-85AD-B4D204FEA8E1}" srcId="{9BAAFC70-CF07-4DCA-877A-499A6B3CD650}" destId="{736A9443-C9F5-4D55-9594-114E9FB5A6C7}" srcOrd="1" destOrd="0" parTransId="{C4D6FBD4-BBB2-43B0-9436-7B64A87E07A2}" sibTransId="{843FD5DF-9F79-4F23-9420-37B1D5461BDE}"/>
    <dgm:cxn modelId="{4922D2AF-8B3D-4B6C-9208-A8D4347726B9}" type="presOf" srcId="{06782B51-5208-455F-807A-0C5150D787DB}" destId="{01DFD556-D92D-4C84-AEAC-D96A2570BB53}" srcOrd="0" destOrd="0" presId="urn:microsoft.com/office/officeart/2005/8/layout/hierarchy3"/>
    <dgm:cxn modelId="{2B345C50-1C78-49D4-86DC-5A21D489A17E}" type="presOf" srcId="{7A96F94E-F943-4C40-819C-A041FEDBF630}" destId="{341AF49A-3DDE-4CA1-BAF7-62AFC1C2327A}" srcOrd="1" destOrd="0" presId="urn:microsoft.com/office/officeart/2005/8/layout/hierarchy3"/>
    <dgm:cxn modelId="{27961F13-71CE-4B70-AD9B-FC2E350FC9E7}" type="presOf" srcId="{7F59F9BA-09E9-4875-9061-71FAFCC12F0D}" destId="{B879A033-D0F9-42FA-9F34-08056E4FF5A5}" srcOrd="0" destOrd="0" presId="urn:microsoft.com/office/officeart/2005/8/layout/hierarchy3"/>
    <dgm:cxn modelId="{3EC6B53D-C0E7-4B6A-936B-C1B6F6D7737B}" type="presOf" srcId="{C4D6FBD4-BBB2-43B0-9436-7B64A87E07A2}" destId="{3DA49362-2D0A-4925-A581-DDF7504A1434}" srcOrd="0" destOrd="0" presId="urn:microsoft.com/office/officeart/2005/8/layout/hierarchy3"/>
    <dgm:cxn modelId="{571C6DCC-3218-4FE2-97E7-2CFC4D4BF8E3}" type="presOf" srcId="{B02A28E0-BF8D-443E-BD62-238D79FA260A}" destId="{746DDC70-F2FA-4B1F-BDE4-1027E8382A2F}" srcOrd="1" destOrd="0" presId="urn:microsoft.com/office/officeart/2005/8/layout/hierarchy3"/>
    <dgm:cxn modelId="{30440BC9-AD86-4112-9C0B-44F23DF803C7}" type="presOf" srcId="{BAF6BF94-0ED4-4A29-8870-990CF047DC14}" destId="{96D5BD34-AA28-492D-B675-3EF231A1428F}" srcOrd="0" destOrd="0" presId="urn:microsoft.com/office/officeart/2005/8/layout/hierarchy3"/>
    <dgm:cxn modelId="{F292FACA-7AC5-48EF-A3B6-EAFF454037DF}" srcId="{42794C24-7D52-4E1C-8679-79C0FDC437B9}" destId="{24D2FA49-3210-4D64-A6B1-08653F855792}" srcOrd="2" destOrd="0" parTransId="{76DC3EB8-4813-4BC2-96F3-CAB839EEAE2A}" sibTransId="{4BB8F409-18BE-48F1-BA00-CCAD5A9AD725}"/>
    <dgm:cxn modelId="{134AC340-C047-4E84-8D55-F0464F65E365}" type="presOf" srcId="{24D2FA49-3210-4D64-A6B1-08653F855792}" destId="{F68F57E4-C705-41F0-AA5D-7F40C2D4EF2B}" srcOrd="0" destOrd="0" presId="urn:microsoft.com/office/officeart/2005/8/layout/hierarchy3"/>
    <dgm:cxn modelId="{FE7A163B-9674-4EC1-BE1A-1E1E3B9EB627}" type="presOf" srcId="{5599E344-9B29-40D7-9284-733ED7C82960}" destId="{9F6370A6-04C9-4D0C-B4C6-5AACEDBAC412}" srcOrd="1" destOrd="0" presId="urn:microsoft.com/office/officeart/2005/8/layout/hierarchy3"/>
    <dgm:cxn modelId="{8D4F4D38-E426-4F90-BE70-8618FFF27D07}" type="presOf" srcId="{F5A67240-8C75-4141-97C5-DB5F55E2E898}" destId="{194A6FD6-2C19-476D-A4E7-17C0798A9D4B}" srcOrd="0" destOrd="0" presId="urn:microsoft.com/office/officeart/2005/8/layout/hierarchy3"/>
    <dgm:cxn modelId="{A000DCC5-9D46-4606-9D6D-C85071B1C79F}" srcId="{384BC0FC-800F-412D-B02E-E992A05C7E9F}" destId="{B02A28E0-BF8D-443E-BD62-238D79FA260A}" srcOrd="1" destOrd="0" parTransId="{43606814-45C5-4440-B8A4-9BA9A6120682}" sibTransId="{BA1A9BAC-B047-4D79-822D-1739871F5575}"/>
    <dgm:cxn modelId="{79316F94-949A-4C8D-8955-95A70E1498D7}" type="presOf" srcId="{F494F583-D9CF-4D55-81EB-5056FDC6F937}" destId="{D45FEF28-B409-4AC1-A567-EDBFD7EB404C}" srcOrd="0" destOrd="0" presId="urn:microsoft.com/office/officeart/2005/8/layout/hierarchy3"/>
    <dgm:cxn modelId="{95AA38BA-5A96-4F9E-B0C8-915DEA09620F}" srcId="{7A96F94E-F943-4C40-819C-A041FEDBF630}" destId="{AAD20A27-50ED-4F32-9637-548FDADC7112}" srcOrd="0" destOrd="0" parTransId="{06782B51-5208-455F-807A-0C5150D787DB}" sibTransId="{6FDB8B9C-55E5-4DB0-8068-3EDABA6B6BF7}"/>
    <dgm:cxn modelId="{1BE135FD-2EDE-4A42-8D28-E163F64A5CCE}" type="presOf" srcId="{5599E344-9B29-40D7-9284-733ED7C82960}" destId="{0A6E2407-02A6-4539-9F2B-A513563E5AC9}" srcOrd="0" destOrd="0" presId="urn:microsoft.com/office/officeart/2005/8/layout/hierarchy3"/>
    <dgm:cxn modelId="{27DF14AB-44D1-475B-86D3-7B19AED5EC1B}" srcId="{384BC0FC-800F-412D-B02E-E992A05C7E9F}" destId="{42794C24-7D52-4E1C-8679-79C0FDC437B9}" srcOrd="3" destOrd="0" parTransId="{CF9EB54E-A2DF-426F-BF30-FD31829590E0}" sibTransId="{D39325E4-28BA-4B8F-BEFA-947F27198ED4}"/>
    <dgm:cxn modelId="{10977499-33B2-43B5-B8E0-46765181378D}" type="presOf" srcId="{9BAAFC70-CF07-4DCA-877A-499A6B3CD650}" destId="{5CAEB3C2-FBD8-4C55-B5E9-F9EF195BCBDB}" srcOrd="0" destOrd="0" presId="urn:microsoft.com/office/officeart/2005/8/layout/hierarchy3"/>
    <dgm:cxn modelId="{D029FBC8-E93A-405A-B158-645ADCE546C5}" type="presOf" srcId="{0799F348-84B3-49F2-9FA4-ECEE57AE6ECC}" destId="{6411055E-4B60-4DB2-BD6C-73D60EBC91F2}" srcOrd="0" destOrd="0" presId="urn:microsoft.com/office/officeart/2005/8/layout/hierarchy3"/>
    <dgm:cxn modelId="{F9FC287A-0FC2-43E1-B381-C26E6175E52C}" type="presOf" srcId="{76809A4F-FAF9-4CA4-B44E-1922F9581570}" destId="{42479EE1-CC61-4D7F-AFD7-A8D11C18307B}" srcOrd="0" destOrd="0" presId="urn:microsoft.com/office/officeart/2005/8/layout/hierarchy3"/>
    <dgm:cxn modelId="{61E21A5E-4E40-4039-BDBA-C78906A4C26C}" srcId="{384BC0FC-800F-412D-B02E-E992A05C7E9F}" destId="{7A96F94E-F943-4C40-819C-A041FEDBF630}" srcOrd="0" destOrd="0" parTransId="{13753243-D3A5-42FD-8A41-AB84E2536E40}" sibTransId="{97A539F8-B563-4E21-A9C4-73D8EFBE52C8}"/>
    <dgm:cxn modelId="{3B75F3D2-3BE8-45E0-8EFE-F4FD74C9A942}" type="presOf" srcId="{78AD1383-F089-4C9C-9C0D-99A317D14E74}" destId="{2680D799-872A-4116-99DA-4B372E66FA12}" srcOrd="0" destOrd="0" presId="urn:microsoft.com/office/officeart/2005/8/layout/hierarchy3"/>
    <dgm:cxn modelId="{15A6CF67-DB66-4A90-9383-3FD527163D5D}" type="presOf" srcId="{0861EEDE-7230-4DD4-B24C-A563C229AF9C}" destId="{5833E0C4-B02B-4384-B14F-4792BE046A0A}" srcOrd="0" destOrd="0" presId="urn:microsoft.com/office/officeart/2005/8/layout/hierarchy3"/>
    <dgm:cxn modelId="{1FCAFEFE-F700-4279-9672-1B99E0CBABCC}" type="presOf" srcId="{AAD20A27-50ED-4F32-9637-548FDADC7112}" destId="{4D30BB30-6F60-492C-AE23-85E88C087200}" srcOrd="0" destOrd="0" presId="urn:microsoft.com/office/officeart/2005/8/layout/hierarchy3"/>
    <dgm:cxn modelId="{1CD47483-F642-437B-972D-BED6252E9DEC}" srcId="{B02A28E0-BF8D-443E-BD62-238D79FA260A}" destId="{455C9620-4F2A-416B-B1F9-778EFBC3AACA}" srcOrd="0" destOrd="0" parTransId="{F2550BE7-CCAE-43EF-BEE0-BB4AE90ED648}" sibTransId="{72B13B04-DD31-45E3-A10B-41A0BB17B717}"/>
    <dgm:cxn modelId="{270375D4-8CCB-4C17-BC85-F4D96917A7A9}" srcId="{5599E344-9B29-40D7-9284-733ED7C82960}" destId="{D647B921-BC76-4928-B3C2-450BF404329B}" srcOrd="0" destOrd="0" parTransId="{78AD1383-F089-4C9C-9C0D-99A317D14E74}" sibTransId="{7FBB1330-6037-4BB3-B437-F25DCC8D8B6E}"/>
    <dgm:cxn modelId="{B9F358BB-97CE-4F40-9D0B-124292F49382}" type="presOf" srcId="{76DC3EB8-4813-4BC2-96F3-CAB839EEAE2A}" destId="{43983150-CEB7-4A6B-A22D-984FB744C710}" srcOrd="0" destOrd="0" presId="urn:microsoft.com/office/officeart/2005/8/layout/hierarchy3"/>
    <dgm:cxn modelId="{F9426C49-C312-4EAF-A58C-6A7F1E6FFDED}" type="presOf" srcId="{C0B8BDD2-6761-4D30-AD7D-12EA9B11A1F3}" destId="{6498227B-3780-475F-B4D7-D6CE1BF387EB}" srcOrd="0" destOrd="0" presId="urn:microsoft.com/office/officeart/2005/8/layout/hierarchy3"/>
    <dgm:cxn modelId="{0904618C-EF7F-4902-AC49-C36541CAAB47}" srcId="{B02A28E0-BF8D-443E-BD62-238D79FA260A}" destId="{0799F348-84B3-49F2-9FA4-ECEE57AE6ECC}" srcOrd="2" destOrd="0" parTransId="{76809A4F-FAF9-4CA4-B44E-1922F9581570}" sibTransId="{2F2CC3F9-0BE8-43E5-AAA7-70999911CCF1}"/>
    <dgm:cxn modelId="{00D8AE33-33ED-4C78-89E2-4FD28B34CB2E}" type="presOf" srcId="{67423DDC-4BE6-496A-BFD2-CEDC3A2C0252}" destId="{29DA1FA0-E3AA-4BB7-8B40-F1A0185D43A6}" srcOrd="0" destOrd="0" presId="urn:microsoft.com/office/officeart/2005/8/layout/hierarchy3"/>
    <dgm:cxn modelId="{922C34F1-9E4D-4F9F-BE41-78645C14E55D}" type="presOf" srcId="{226C0453-8F5D-48C3-8A9A-07E2FF674979}" destId="{BB4E5E80-2D05-419A-AB68-57E76A86F659}" srcOrd="0" destOrd="0" presId="urn:microsoft.com/office/officeart/2005/8/layout/hierarchy3"/>
    <dgm:cxn modelId="{E54400B8-D974-4FEA-BA03-C4E5134CA3D2}" srcId="{42794C24-7D52-4E1C-8679-79C0FDC437B9}" destId="{3621DE39-F8B6-4909-A26F-E90A3ADD262F}" srcOrd="1" destOrd="0" parTransId="{4F8CB902-F7A1-4B24-81ED-699A4A83F8BD}" sibTransId="{0578F4CA-4385-4DB2-A7B9-625AFBEA1208}"/>
    <dgm:cxn modelId="{EABC524B-8AB0-49D9-84FD-C79280BD9B1E}" type="presOf" srcId="{B02A28E0-BF8D-443E-BD62-238D79FA260A}" destId="{C0F1B5FD-3C3A-46B4-A26B-436F0B04A9C2}" srcOrd="0" destOrd="0" presId="urn:microsoft.com/office/officeart/2005/8/layout/hierarchy3"/>
    <dgm:cxn modelId="{130B7C08-E2A7-4B8B-9977-5F9B42D2AA03}" type="presOf" srcId="{4F8CB902-F7A1-4B24-81ED-699A4A83F8BD}" destId="{F05C9D90-EBD3-4D6C-8522-E192FA6D2732}" srcOrd="0" destOrd="0" presId="urn:microsoft.com/office/officeart/2005/8/layout/hierarchy3"/>
    <dgm:cxn modelId="{BA3DDECF-1C16-4490-A4C4-6384ED48EB00}" type="presOf" srcId="{9BAAFC70-CF07-4DCA-877A-499A6B3CD650}" destId="{C40743A3-B404-44C7-AA7C-D1779D5C74A0}" srcOrd="1" destOrd="0" presId="urn:microsoft.com/office/officeart/2005/8/layout/hierarchy3"/>
    <dgm:cxn modelId="{C5F1786D-7012-45BE-946C-0C472EBB9A35}" srcId="{384BC0FC-800F-412D-B02E-E992A05C7E9F}" destId="{9BAAFC70-CF07-4DCA-877A-499A6B3CD650}" srcOrd="4" destOrd="0" parTransId="{3C1E8080-41D3-4C50-BA53-FADE87777919}" sibTransId="{764FB40C-FF50-46A5-A7F3-059A49FDBD05}"/>
    <dgm:cxn modelId="{2B4A9CA7-9B4D-4B33-ACBA-43F97E3C91EB}" type="presOf" srcId="{33DF0786-AB26-4D9A-951D-1B6D48B18EEB}" destId="{6355295E-C85F-4FAF-9891-979618664C88}" srcOrd="0" destOrd="0" presId="urn:microsoft.com/office/officeart/2005/8/layout/hierarchy3"/>
    <dgm:cxn modelId="{4DD23D96-1038-4950-BF82-90E541246A66}" srcId="{9BAAFC70-CF07-4DCA-877A-499A6B3CD650}" destId="{67423DDC-4BE6-496A-BFD2-CEDC3A2C0252}" srcOrd="3" destOrd="0" parTransId="{6DA2684E-3F8C-4BEC-8E2D-714821792CDF}" sibTransId="{29631F07-5473-4D5D-9C8B-2ACEB84F2EEC}"/>
    <dgm:cxn modelId="{EBC59466-22D3-4960-BD78-9874AAF72BCC}" type="presOf" srcId="{42794C24-7D52-4E1C-8679-79C0FDC437B9}" destId="{DE12FF1B-35E3-4AC8-AEA2-EDD009AB0275}" srcOrd="0" destOrd="0" presId="urn:microsoft.com/office/officeart/2005/8/layout/hierarchy3"/>
    <dgm:cxn modelId="{B88BCC29-24A2-423D-A984-90218B922163}" type="presOf" srcId="{736A9443-C9F5-4D55-9594-114E9FB5A6C7}" destId="{4F854D70-72CF-4D0D-B4E9-42785D6F4BAA}" srcOrd="0" destOrd="0" presId="urn:microsoft.com/office/officeart/2005/8/layout/hierarchy3"/>
    <dgm:cxn modelId="{04813ADA-47F7-43FB-BEE4-4055287B23E8}" type="presParOf" srcId="{D72CA78F-563C-45AB-AD7E-74E284EB2728}" destId="{19F365F0-99C1-4A2C-A981-00352CBF8B76}" srcOrd="0" destOrd="0" presId="urn:microsoft.com/office/officeart/2005/8/layout/hierarchy3"/>
    <dgm:cxn modelId="{75179C5F-7F2E-4E37-9C2C-780ECFC91C17}" type="presParOf" srcId="{19F365F0-99C1-4A2C-A981-00352CBF8B76}" destId="{CA59A5A0-B74A-4DA8-8832-EC39D41B4AB6}" srcOrd="0" destOrd="0" presId="urn:microsoft.com/office/officeart/2005/8/layout/hierarchy3"/>
    <dgm:cxn modelId="{FAE432A9-587D-41CC-A37D-B449F55EB788}" type="presParOf" srcId="{CA59A5A0-B74A-4DA8-8832-EC39D41B4AB6}" destId="{EC744F31-D77B-47CD-88D4-277181820CD2}" srcOrd="0" destOrd="0" presId="urn:microsoft.com/office/officeart/2005/8/layout/hierarchy3"/>
    <dgm:cxn modelId="{E098D6B2-BC23-4825-9212-E519D9370F77}" type="presParOf" srcId="{CA59A5A0-B74A-4DA8-8832-EC39D41B4AB6}" destId="{341AF49A-3DDE-4CA1-BAF7-62AFC1C2327A}" srcOrd="1" destOrd="0" presId="urn:microsoft.com/office/officeart/2005/8/layout/hierarchy3"/>
    <dgm:cxn modelId="{D47FF12E-D39B-4235-981F-440680DA5438}" type="presParOf" srcId="{19F365F0-99C1-4A2C-A981-00352CBF8B76}" destId="{77F85E01-12BE-4707-B531-A0528A996D69}" srcOrd="1" destOrd="0" presId="urn:microsoft.com/office/officeart/2005/8/layout/hierarchy3"/>
    <dgm:cxn modelId="{A66D49D4-829A-455D-AFC8-4F6156C10F9A}" type="presParOf" srcId="{77F85E01-12BE-4707-B531-A0528A996D69}" destId="{01DFD556-D92D-4C84-AEAC-D96A2570BB53}" srcOrd="0" destOrd="0" presId="urn:microsoft.com/office/officeart/2005/8/layout/hierarchy3"/>
    <dgm:cxn modelId="{0BDADFB5-21A1-4ED0-9E23-8DA308848455}" type="presParOf" srcId="{77F85E01-12BE-4707-B531-A0528A996D69}" destId="{4D30BB30-6F60-492C-AE23-85E88C087200}" srcOrd="1" destOrd="0" presId="urn:microsoft.com/office/officeart/2005/8/layout/hierarchy3"/>
    <dgm:cxn modelId="{976C5601-0C4F-4D8B-84CC-E6B2812FEB07}" type="presParOf" srcId="{D72CA78F-563C-45AB-AD7E-74E284EB2728}" destId="{130BBD9A-A75D-4C43-8E00-F5E1D10FA8F5}" srcOrd="1" destOrd="0" presId="urn:microsoft.com/office/officeart/2005/8/layout/hierarchy3"/>
    <dgm:cxn modelId="{2A2AD0D1-87DC-4CC6-AADD-E80A0B174CC8}" type="presParOf" srcId="{130BBD9A-A75D-4C43-8E00-F5E1D10FA8F5}" destId="{B03F3756-E71E-422B-B96B-7CDA01949901}" srcOrd="0" destOrd="0" presId="urn:microsoft.com/office/officeart/2005/8/layout/hierarchy3"/>
    <dgm:cxn modelId="{1E0A5AAD-7A7A-49F8-B222-1CF705F64DD7}" type="presParOf" srcId="{B03F3756-E71E-422B-B96B-7CDA01949901}" destId="{C0F1B5FD-3C3A-46B4-A26B-436F0B04A9C2}" srcOrd="0" destOrd="0" presId="urn:microsoft.com/office/officeart/2005/8/layout/hierarchy3"/>
    <dgm:cxn modelId="{3C2F86F8-4B2A-42F6-98EC-F45F8164EA96}" type="presParOf" srcId="{B03F3756-E71E-422B-B96B-7CDA01949901}" destId="{746DDC70-F2FA-4B1F-BDE4-1027E8382A2F}" srcOrd="1" destOrd="0" presId="urn:microsoft.com/office/officeart/2005/8/layout/hierarchy3"/>
    <dgm:cxn modelId="{D22342A5-287D-4254-8982-919D3CE3794D}" type="presParOf" srcId="{130BBD9A-A75D-4C43-8E00-F5E1D10FA8F5}" destId="{C9888CCA-A463-4C7F-BDC5-F78C19AF8849}" srcOrd="1" destOrd="0" presId="urn:microsoft.com/office/officeart/2005/8/layout/hierarchy3"/>
    <dgm:cxn modelId="{273DCC5D-EE69-4E28-900E-F164E498C2A3}" type="presParOf" srcId="{C9888CCA-A463-4C7F-BDC5-F78C19AF8849}" destId="{448632E8-9129-4F15-A592-9B3EA94EDE0A}" srcOrd="0" destOrd="0" presId="urn:microsoft.com/office/officeart/2005/8/layout/hierarchy3"/>
    <dgm:cxn modelId="{43E6D3B1-71C7-434B-AA59-DF82B2562D2B}" type="presParOf" srcId="{C9888CCA-A463-4C7F-BDC5-F78C19AF8849}" destId="{97040C6B-38FA-4262-8318-F82007954F4B}" srcOrd="1" destOrd="0" presId="urn:microsoft.com/office/officeart/2005/8/layout/hierarchy3"/>
    <dgm:cxn modelId="{CC5B88CA-257D-4194-9456-08CF0F8C2B2B}" type="presParOf" srcId="{C9888CCA-A463-4C7F-BDC5-F78C19AF8849}" destId="{194A6FD6-2C19-476D-A4E7-17C0798A9D4B}" srcOrd="2" destOrd="0" presId="urn:microsoft.com/office/officeart/2005/8/layout/hierarchy3"/>
    <dgm:cxn modelId="{0EA2DDF5-CA6D-48F8-84D8-89FB556EC9A8}" type="presParOf" srcId="{C9888CCA-A463-4C7F-BDC5-F78C19AF8849}" destId="{6498227B-3780-475F-B4D7-D6CE1BF387EB}" srcOrd="3" destOrd="0" presId="urn:microsoft.com/office/officeart/2005/8/layout/hierarchy3"/>
    <dgm:cxn modelId="{6C77CA16-AA1A-491B-AAB6-B3B83B8AF437}" type="presParOf" srcId="{C9888CCA-A463-4C7F-BDC5-F78C19AF8849}" destId="{42479EE1-CC61-4D7F-AFD7-A8D11C18307B}" srcOrd="4" destOrd="0" presId="urn:microsoft.com/office/officeart/2005/8/layout/hierarchy3"/>
    <dgm:cxn modelId="{6477C413-66EB-4113-9AC7-77DF161C97F4}" type="presParOf" srcId="{C9888CCA-A463-4C7F-BDC5-F78C19AF8849}" destId="{6411055E-4B60-4DB2-BD6C-73D60EBC91F2}" srcOrd="5" destOrd="0" presId="urn:microsoft.com/office/officeart/2005/8/layout/hierarchy3"/>
    <dgm:cxn modelId="{B59D553D-9540-4773-9443-893FC159C0CC}" type="presParOf" srcId="{C9888CCA-A463-4C7F-BDC5-F78C19AF8849}" destId="{BB4E5E80-2D05-419A-AB68-57E76A86F659}" srcOrd="6" destOrd="0" presId="urn:microsoft.com/office/officeart/2005/8/layout/hierarchy3"/>
    <dgm:cxn modelId="{CB0ABAA2-13F4-4B65-8E87-18C15698F004}" type="presParOf" srcId="{C9888CCA-A463-4C7F-BDC5-F78C19AF8849}" destId="{3595FF60-CFCA-4B9F-85B0-F0007FFFAA0D}" srcOrd="7" destOrd="0" presId="urn:microsoft.com/office/officeart/2005/8/layout/hierarchy3"/>
    <dgm:cxn modelId="{B84A1320-BB56-4A73-8EE3-E328AD85105E}" type="presParOf" srcId="{D72CA78F-563C-45AB-AD7E-74E284EB2728}" destId="{1E86641B-499E-4D11-87A9-BF4D1D878CC0}" srcOrd="2" destOrd="0" presId="urn:microsoft.com/office/officeart/2005/8/layout/hierarchy3"/>
    <dgm:cxn modelId="{38648694-6DF0-4B6F-AB9B-A308DF3B8F7B}" type="presParOf" srcId="{1E86641B-499E-4D11-87A9-BF4D1D878CC0}" destId="{ED6A334E-5336-453D-8EE1-A886D96C714F}" srcOrd="0" destOrd="0" presId="urn:microsoft.com/office/officeart/2005/8/layout/hierarchy3"/>
    <dgm:cxn modelId="{7C1819FA-2FC0-4CEA-8EAF-44ABCC4FCBCC}" type="presParOf" srcId="{ED6A334E-5336-453D-8EE1-A886D96C714F}" destId="{0A6E2407-02A6-4539-9F2B-A513563E5AC9}" srcOrd="0" destOrd="0" presId="urn:microsoft.com/office/officeart/2005/8/layout/hierarchy3"/>
    <dgm:cxn modelId="{8A0B183C-7D52-4486-B45C-6406F597C6B3}" type="presParOf" srcId="{ED6A334E-5336-453D-8EE1-A886D96C714F}" destId="{9F6370A6-04C9-4D0C-B4C6-5AACEDBAC412}" srcOrd="1" destOrd="0" presId="urn:microsoft.com/office/officeart/2005/8/layout/hierarchy3"/>
    <dgm:cxn modelId="{75AFBA45-ECCC-4FEE-9011-16915EA723DC}" type="presParOf" srcId="{1E86641B-499E-4D11-87A9-BF4D1D878CC0}" destId="{29DC84E4-D0CA-4A5A-89C3-FC34366AA08F}" srcOrd="1" destOrd="0" presId="urn:microsoft.com/office/officeart/2005/8/layout/hierarchy3"/>
    <dgm:cxn modelId="{96239459-F4BA-452D-90CB-592F903FA10F}" type="presParOf" srcId="{29DC84E4-D0CA-4A5A-89C3-FC34366AA08F}" destId="{2680D799-872A-4116-99DA-4B372E66FA12}" srcOrd="0" destOrd="0" presId="urn:microsoft.com/office/officeart/2005/8/layout/hierarchy3"/>
    <dgm:cxn modelId="{D967DB20-8008-4C5F-8164-E7042E882CB3}" type="presParOf" srcId="{29DC84E4-D0CA-4A5A-89C3-FC34366AA08F}" destId="{85A603E8-487F-4CC2-9E9A-3D35F08D3AAE}" srcOrd="1" destOrd="0" presId="urn:microsoft.com/office/officeart/2005/8/layout/hierarchy3"/>
    <dgm:cxn modelId="{7DAE422C-9FAF-4991-8978-ABABCC5B4006}" type="presParOf" srcId="{29DC84E4-D0CA-4A5A-89C3-FC34366AA08F}" destId="{6355295E-C85F-4FAF-9891-979618664C88}" srcOrd="2" destOrd="0" presId="urn:microsoft.com/office/officeart/2005/8/layout/hierarchy3"/>
    <dgm:cxn modelId="{2E044627-2B0D-4401-8F48-9377589DC5FC}" type="presParOf" srcId="{29DC84E4-D0CA-4A5A-89C3-FC34366AA08F}" destId="{B879A033-D0F9-42FA-9F34-08056E4FF5A5}" srcOrd="3" destOrd="0" presId="urn:microsoft.com/office/officeart/2005/8/layout/hierarchy3"/>
    <dgm:cxn modelId="{B733412B-A280-4AAB-A7D2-7DD0A692E1A8}" type="presParOf" srcId="{D72CA78F-563C-45AB-AD7E-74E284EB2728}" destId="{1B262052-7476-4CE3-BC07-F9515E3797FD}" srcOrd="3" destOrd="0" presId="urn:microsoft.com/office/officeart/2005/8/layout/hierarchy3"/>
    <dgm:cxn modelId="{3B94636C-B43B-41D7-9DFE-E1CAEDC4811C}" type="presParOf" srcId="{1B262052-7476-4CE3-BC07-F9515E3797FD}" destId="{4F5D2A9F-1640-4D49-9CED-1E17CEB07BBD}" srcOrd="0" destOrd="0" presId="urn:microsoft.com/office/officeart/2005/8/layout/hierarchy3"/>
    <dgm:cxn modelId="{9A77145A-BB9D-416C-8DB9-1ECB35B907DD}" type="presParOf" srcId="{4F5D2A9F-1640-4D49-9CED-1E17CEB07BBD}" destId="{DE12FF1B-35E3-4AC8-AEA2-EDD009AB0275}" srcOrd="0" destOrd="0" presId="urn:microsoft.com/office/officeart/2005/8/layout/hierarchy3"/>
    <dgm:cxn modelId="{AF7F0E99-A6F0-4D62-9F1E-9D2F2625CAF1}" type="presParOf" srcId="{4F5D2A9F-1640-4D49-9CED-1E17CEB07BBD}" destId="{9CEE431D-2CB2-472E-8447-BB52F37F1820}" srcOrd="1" destOrd="0" presId="urn:microsoft.com/office/officeart/2005/8/layout/hierarchy3"/>
    <dgm:cxn modelId="{1330D194-CE19-400D-96B3-574BC4C57115}" type="presParOf" srcId="{1B262052-7476-4CE3-BC07-F9515E3797FD}" destId="{FB771634-86F6-40AA-96C6-CE7674151F59}" srcOrd="1" destOrd="0" presId="urn:microsoft.com/office/officeart/2005/8/layout/hierarchy3"/>
    <dgm:cxn modelId="{2FF4B030-0936-43B1-A1CF-343F8ED7AF56}" type="presParOf" srcId="{FB771634-86F6-40AA-96C6-CE7674151F59}" destId="{96D5BD34-AA28-492D-B675-3EF231A1428F}" srcOrd="0" destOrd="0" presId="urn:microsoft.com/office/officeart/2005/8/layout/hierarchy3"/>
    <dgm:cxn modelId="{A02C1599-9444-4115-AD0D-17CEE4900E5B}" type="presParOf" srcId="{FB771634-86F6-40AA-96C6-CE7674151F59}" destId="{5833E0C4-B02B-4384-B14F-4792BE046A0A}" srcOrd="1" destOrd="0" presId="urn:microsoft.com/office/officeart/2005/8/layout/hierarchy3"/>
    <dgm:cxn modelId="{739BB012-A0B5-4E78-967B-2A83FBDF5769}" type="presParOf" srcId="{FB771634-86F6-40AA-96C6-CE7674151F59}" destId="{F05C9D90-EBD3-4D6C-8522-E192FA6D2732}" srcOrd="2" destOrd="0" presId="urn:microsoft.com/office/officeart/2005/8/layout/hierarchy3"/>
    <dgm:cxn modelId="{EDA7096C-45D5-4C6B-A729-2A9008AE5475}" type="presParOf" srcId="{FB771634-86F6-40AA-96C6-CE7674151F59}" destId="{48EBBD51-3682-4D9E-81EF-4CE2BB08B9D6}" srcOrd="3" destOrd="0" presId="urn:microsoft.com/office/officeart/2005/8/layout/hierarchy3"/>
    <dgm:cxn modelId="{41601291-59C3-45DC-A179-B90999FC370C}" type="presParOf" srcId="{FB771634-86F6-40AA-96C6-CE7674151F59}" destId="{43983150-CEB7-4A6B-A22D-984FB744C710}" srcOrd="4" destOrd="0" presId="urn:microsoft.com/office/officeart/2005/8/layout/hierarchy3"/>
    <dgm:cxn modelId="{BB82E1E3-2926-4853-8897-A54E6F802862}" type="presParOf" srcId="{FB771634-86F6-40AA-96C6-CE7674151F59}" destId="{F68F57E4-C705-41F0-AA5D-7F40C2D4EF2B}" srcOrd="5" destOrd="0" presId="urn:microsoft.com/office/officeart/2005/8/layout/hierarchy3"/>
    <dgm:cxn modelId="{8E655A6F-895E-4F6D-91D9-99E891ECEE3C}" type="presParOf" srcId="{D72CA78F-563C-45AB-AD7E-74E284EB2728}" destId="{F685DBBF-A1BF-4EDE-9B69-9EA34FDDCB10}" srcOrd="4" destOrd="0" presId="urn:microsoft.com/office/officeart/2005/8/layout/hierarchy3"/>
    <dgm:cxn modelId="{40936A54-0AFC-442C-9D32-CBE21F5433EF}" type="presParOf" srcId="{F685DBBF-A1BF-4EDE-9B69-9EA34FDDCB10}" destId="{38F89DD8-BE25-4F9D-9310-4B49358D0A4E}" srcOrd="0" destOrd="0" presId="urn:microsoft.com/office/officeart/2005/8/layout/hierarchy3"/>
    <dgm:cxn modelId="{DC41883D-1F33-44AA-873B-CC4859BFDCEA}" type="presParOf" srcId="{38F89DD8-BE25-4F9D-9310-4B49358D0A4E}" destId="{5CAEB3C2-FBD8-4C55-B5E9-F9EF195BCBDB}" srcOrd="0" destOrd="0" presId="urn:microsoft.com/office/officeart/2005/8/layout/hierarchy3"/>
    <dgm:cxn modelId="{EF8D1A53-96F2-47B1-9BDA-5BCB6EF7088C}" type="presParOf" srcId="{38F89DD8-BE25-4F9D-9310-4B49358D0A4E}" destId="{C40743A3-B404-44C7-AA7C-D1779D5C74A0}" srcOrd="1" destOrd="0" presId="urn:microsoft.com/office/officeart/2005/8/layout/hierarchy3"/>
    <dgm:cxn modelId="{4AAEC6EA-585F-4310-BF11-5D8D90A44CF4}" type="presParOf" srcId="{F685DBBF-A1BF-4EDE-9B69-9EA34FDDCB10}" destId="{444CB6FC-CCE1-475D-A80E-51B4BC407BFF}" srcOrd="1" destOrd="0" presId="urn:microsoft.com/office/officeart/2005/8/layout/hierarchy3"/>
    <dgm:cxn modelId="{45DEEA99-E573-40C0-AA93-EF29C584ED78}" type="presParOf" srcId="{444CB6FC-CCE1-475D-A80E-51B4BC407BFF}" destId="{0A00191D-B14A-4CC7-9D03-1AAAB187ABC2}" srcOrd="0" destOrd="0" presId="urn:microsoft.com/office/officeart/2005/8/layout/hierarchy3"/>
    <dgm:cxn modelId="{19AC2931-B9D7-4E79-BDBF-D9654361188F}" type="presParOf" srcId="{444CB6FC-CCE1-475D-A80E-51B4BC407BFF}" destId="{0B648BC3-BEE2-45F3-ACAA-E96DA163FE83}" srcOrd="1" destOrd="0" presId="urn:microsoft.com/office/officeart/2005/8/layout/hierarchy3"/>
    <dgm:cxn modelId="{19035F79-EA63-4739-A29D-D17A092F547A}" type="presParOf" srcId="{444CB6FC-CCE1-475D-A80E-51B4BC407BFF}" destId="{3DA49362-2D0A-4925-A581-DDF7504A1434}" srcOrd="2" destOrd="0" presId="urn:microsoft.com/office/officeart/2005/8/layout/hierarchy3"/>
    <dgm:cxn modelId="{42C1FB53-BB38-4ECD-919A-2ECF49425BD5}" type="presParOf" srcId="{444CB6FC-CCE1-475D-A80E-51B4BC407BFF}" destId="{4F854D70-72CF-4D0D-B4E9-42785D6F4BAA}" srcOrd="3" destOrd="0" presId="urn:microsoft.com/office/officeart/2005/8/layout/hierarchy3"/>
    <dgm:cxn modelId="{E72E9360-87B2-4048-8382-8D404DDF2F73}" type="presParOf" srcId="{444CB6FC-CCE1-475D-A80E-51B4BC407BFF}" destId="{D45FEF28-B409-4AC1-A567-EDBFD7EB404C}" srcOrd="4" destOrd="0" presId="urn:microsoft.com/office/officeart/2005/8/layout/hierarchy3"/>
    <dgm:cxn modelId="{A4BDB33A-745E-46B1-9C6B-3FA2F9BFC901}" type="presParOf" srcId="{444CB6FC-CCE1-475D-A80E-51B4BC407BFF}" destId="{04B9D522-15E9-40AA-A587-694C00396F7B}" srcOrd="5" destOrd="0" presId="urn:microsoft.com/office/officeart/2005/8/layout/hierarchy3"/>
    <dgm:cxn modelId="{B0B5B257-BC88-44A7-A02E-5CDB40F9BB91}" type="presParOf" srcId="{444CB6FC-CCE1-475D-A80E-51B4BC407BFF}" destId="{6C5C8F32-CB2E-4984-ACED-929DC36E279F}" srcOrd="6" destOrd="0" presId="urn:microsoft.com/office/officeart/2005/8/layout/hierarchy3"/>
    <dgm:cxn modelId="{FF74BE27-83F8-4F33-9D5B-136DC71655B7}" type="presParOf" srcId="{444CB6FC-CCE1-475D-A80E-51B4BC407BFF}" destId="{29DA1FA0-E3AA-4BB7-8B40-F1A0185D43A6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8C93D-E5DC-40B6-AA64-EFF754E34DB4}">
      <dsp:nvSpPr>
        <dsp:cNvPr id="0" name=""/>
        <dsp:cNvSpPr/>
      </dsp:nvSpPr>
      <dsp:spPr>
        <a:xfrm>
          <a:off x="359348" y="2309053"/>
          <a:ext cx="1333905" cy="406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ПВК «АРУ РЗА» </a:t>
          </a:r>
        </a:p>
      </dsp:txBody>
      <dsp:txXfrm>
        <a:off x="371252" y="2320957"/>
        <a:ext cx="1310097" cy="382632"/>
      </dsp:txXfrm>
    </dsp:sp>
    <dsp:sp modelId="{4A5D9CF3-0F9F-4A57-95ED-7B02BCA85481}">
      <dsp:nvSpPr>
        <dsp:cNvPr id="0" name=""/>
        <dsp:cNvSpPr/>
      </dsp:nvSpPr>
      <dsp:spPr>
        <a:xfrm rot="18187810">
          <a:off x="1210558" y="1614118"/>
          <a:ext cx="2128956" cy="13456"/>
        </a:xfrm>
        <a:custGeom>
          <a:avLst/>
          <a:gdLst/>
          <a:ahLst/>
          <a:cxnLst/>
          <a:rect l="0" t="0" r="0" b="0"/>
          <a:pathLst>
            <a:path>
              <a:moveTo>
                <a:pt x="0" y="6728"/>
              </a:moveTo>
              <a:lnTo>
                <a:pt x="2128956" y="67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2221812" y="1567623"/>
        <a:ext cx="106447" cy="106447"/>
      </dsp:txXfrm>
    </dsp:sp>
    <dsp:sp modelId="{C485A6DE-994E-4F95-A3C0-3FBED22E6282}">
      <dsp:nvSpPr>
        <dsp:cNvPr id="0" name=""/>
        <dsp:cNvSpPr/>
      </dsp:nvSpPr>
      <dsp:spPr>
        <a:xfrm>
          <a:off x="2856819" y="425024"/>
          <a:ext cx="1134163" cy="6087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Расширение номенклатуры устройств РЗ</a:t>
          </a:r>
        </a:p>
      </dsp:txBody>
      <dsp:txXfrm>
        <a:off x="2874650" y="442855"/>
        <a:ext cx="1098501" cy="573128"/>
      </dsp:txXfrm>
    </dsp:sp>
    <dsp:sp modelId="{708C0F84-5BA7-451B-AD9A-04C4BDD5864A}">
      <dsp:nvSpPr>
        <dsp:cNvPr id="0" name=""/>
        <dsp:cNvSpPr/>
      </dsp:nvSpPr>
      <dsp:spPr>
        <a:xfrm rot="18994917">
          <a:off x="3929735" y="568854"/>
          <a:ext cx="447647" cy="13456"/>
        </a:xfrm>
        <a:custGeom>
          <a:avLst/>
          <a:gdLst/>
          <a:ahLst/>
          <a:cxnLst/>
          <a:rect l="0" t="0" r="0" b="0"/>
          <a:pathLst>
            <a:path>
              <a:moveTo>
                <a:pt x="0" y="6728"/>
              </a:moveTo>
              <a:lnTo>
                <a:pt x="447647" y="67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142368" y="564391"/>
        <a:ext cx="22382" cy="22382"/>
      </dsp:txXfrm>
    </dsp:sp>
    <dsp:sp modelId="{B48FE52F-9BC6-4977-9CBB-999D3CD6C6CD}">
      <dsp:nvSpPr>
        <dsp:cNvPr id="0" name=""/>
        <dsp:cNvSpPr/>
      </dsp:nvSpPr>
      <dsp:spPr>
        <a:xfrm>
          <a:off x="4316135" y="218524"/>
          <a:ext cx="1249641" cy="406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Дистанционные защиты</a:t>
          </a:r>
        </a:p>
      </dsp:txBody>
      <dsp:txXfrm>
        <a:off x="4328039" y="230428"/>
        <a:ext cx="1225833" cy="382632"/>
      </dsp:txXfrm>
    </dsp:sp>
    <dsp:sp modelId="{CBDC8F72-BDA3-4938-998C-BD47919A0470}">
      <dsp:nvSpPr>
        <dsp:cNvPr id="0" name=""/>
        <dsp:cNvSpPr/>
      </dsp:nvSpPr>
      <dsp:spPr>
        <a:xfrm rot="20365329">
          <a:off x="5546164" y="306972"/>
          <a:ext cx="614795" cy="13456"/>
        </a:xfrm>
        <a:custGeom>
          <a:avLst/>
          <a:gdLst/>
          <a:ahLst/>
          <a:cxnLst/>
          <a:rect l="0" t="0" r="0" b="0"/>
          <a:pathLst>
            <a:path>
              <a:moveTo>
                <a:pt x="0" y="6728"/>
              </a:moveTo>
              <a:lnTo>
                <a:pt x="614795" y="67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838191" y="298330"/>
        <a:ext cx="30739" cy="30739"/>
      </dsp:txXfrm>
    </dsp:sp>
    <dsp:sp modelId="{48C85A05-FA1A-481B-A340-8E3D59DD2974}">
      <dsp:nvSpPr>
        <dsp:cNvPr id="0" name=""/>
        <dsp:cNvSpPr/>
      </dsp:nvSpPr>
      <dsp:spPr>
        <a:xfrm>
          <a:off x="6141345" y="22018"/>
          <a:ext cx="2376961" cy="367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С произвольной характеристикой срабатывания</a:t>
          </a:r>
        </a:p>
      </dsp:txBody>
      <dsp:txXfrm>
        <a:off x="6152102" y="32775"/>
        <a:ext cx="2355447" cy="345761"/>
      </dsp:txXfrm>
    </dsp:sp>
    <dsp:sp modelId="{B894E028-322B-46F0-AD28-D48B33732E62}">
      <dsp:nvSpPr>
        <dsp:cNvPr id="0" name=""/>
        <dsp:cNvSpPr/>
      </dsp:nvSpPr>
      <dsp:spPr>
        <a:xfrm rot="1768448">
          <a:off x="5523865" y="574355"/>
          <a:ext cx="647678" cy="13456"/>
        </a:xfrm>
        <a:custGeom>
          <a:avLst/>
          <a:gdLst/>
          <a:ahLst/>
          <a:cxnLst/>
          <a:rect l="0" t="0" r="0" b="0"/>
          <a:pathLst>
            <a:path>
              <a:moveTo>
                <a:pt x="0" y="6728"/>
              </a:moveTo>
              <a:lnTo>
                <a:pt x="647678" y="67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831512" y="564891"/>
        <a:ext cx="32383" cy="32383"/>
      </dsp:txXfrm>
    </dsp:sp>
    <dsp:sp modelId="{FCF145D6-457A-4CD1-A979-3EA245A43DF6}">
      <dsp:nvSpPr>
        <dsp:cNvPr id="0" name=""/>
        <dsp:cNvSpPr/>
      </dsp:nvSpPr>
      <dsp:spPr>
        <a:xfrm>
          <a:off x="6129632" y="537202"/>
          <a:ext cx="2374262" cy="406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Характеристики срабатывания производителей устройств РЗ</a:t>
          </a:r>
        </a:p>
      </dsp:txBody>
      <dsp:txXfrm>
        <a:off x="6141536" y="549106"/>
        <a:ext cx="2350454" cy="382632"/>
      </dsp:txXfrm>
    </dsp:sp>
    <dsp:sp modelId="{EEAEEF73-F69B-4D86-8E8D-0CFFA5DFB49B}">
      <dsp:nvSpPr>
        <dsp:cNvPr id="0" name=""/>
        <dsp:cNvSpPr/>
      </dsp:nvSpPr>
      <dsp:spPr>
        <a:xfrm rot="2419884">
          <a:off x="3942934" y="853525"/>
          <a:ext cx="404300" cy="13456"/>
        </a:xfrm>
        <a:custGeom>
          <a:avLst/>
          <a:gdLst/>
          <a:ahLst/>
          <a:cxnLst/>
          <a:rect l="0" t="0" r="0" b="0"/>
          <a:pathLst>
            <a:path>
              <a:moveTo>
                <a:pt x="0" y="6728"/>
              </a:moveTo>
              <a:lnTo>
                <a:pt x="404300" y="67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134977" y="850145"/>
        <a:ext cx="20215" cy="20215"/>
      </dsp:txXfrm>
    </dsp:sp>
    <dsp:sp modelId="{C003407A-0E23-43A9-868F-B99D2790FA84}">
      <dsp:nvSpPr>
        <dsp:cNvPr id="0" name=""/>
        <dsp:cNvSpPr/>
      </dsp:nvSpPr>
      <dsp:spPr>
        <a:xfrm>
          <a:off x="4299187" y="713893"/>
          <a:ext cx="1255900" cy="554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Методики расчёта производителей</a:t>
          </a:r>
        </a:p>
      </dsp:txBody>
      <dsp:txXfrm>
        <a:off x="4315424" y="730130"/>
        <a:ext cx="1223426" cy="521910"/>
      </dsp:txXfrm>
    </dsp:sp>
    <dsp:sp modelId="{E6F7CDBE-55C3-49C7-8EA0-3329FEFE9B97}">
      <dsp:nvSpPr>
        <dsp:cNvPr id="0" name=""/>
        <dsp:cNvSpPr/>
      </dsp:nvSpPr>
      <dsp:spPr>
        <a:xfrm rot="19244051">
          <a:off x="1510799" y="1994083"/>
          <a:ext cx="1616200" cy="13456"/>
        </a:xfrm>
        <a:custGeom>
          <a:avLst/>
          <a:gdLst/>
          <a:ahLst/>
          <a:cxnLst/>
          <a:rect l="0" t="0" r="0" b="0"/>
          <a:pathLst>
            <a:path>
              <a:moveTo>
                <a:pt x="0" y="6728"/>
              </a:moveTo>
              <a:lnTo>
                <a:pt x="1616200" y="67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2278494" y="1960406"/>
        <a:ext cx="80810" cy="80810"/>
      </dsp:txXfrm>
    </dsp:sp>
    <dsp:sp modelId="{16DABEBF-F42C-42DD-AF47-1B4BC8B32146}">
      <dsp:nvSpPr>
        <dsp:cNvPr id="0" name=""/>
        <dsp:cNvSpPr/>
      </dsp:nvSpPr>
      <dsp:spPr>
        <a:xfrm>
          <a:off x="2944545" y="1261458"/>
          <a:ext cx="812880" cy="455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База уставок</a:t>
          </a:r>
        </a:p>
      </dsp:txBody>
      <dsp:txXfrm>
        <a:off x="2957894" y="1274807"/>
        <a:ext cx="786182" cy="429084"/>
      </dsp:txXfrm>
    </dsp:sp>
    <dsp:sp modelId="{26B66B76-39E1-4C83-8CBF-327685229B27}">
      <dsp:nvSpPr>
        <dsp:cNvPr id="0" name=""/>
        <dsp:cNvSpPr/>
      </dsp:nvSpPr>
      <dsp:spPr>
        <a:xfrm rot="21549813">
          <a:off x="1693217" y="2500570"/>
          <a:ext cx="681632" cy="13456"/>
        </a:xfrm>
        <a:custGeom>
          <a:avLst/>
          <a:gdLst/>
          <a:ahLst/>
          <a:cxnLst/>
          <a:rect l="0" t="0" r="0" b="0"/>
          <a:pathLst>
            <a:path>
              <a:moveTo>
                <a:pt x="0" y="6728"/>
              </a:moveTo>
              <a:lnTo>
                <a:pt x="681632" y="67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2016992" y="2490257"/>
        <a:ext cx="34081" cy="34081"/>
      </dsp:txXfrm>
    </dsp:sp>
    <dsp:sp modelId="{4F5521D7-916E-4FB2-AF58-D8F75B860E20}">
      <dsp:nvSpPr>
        <dsp:cNvPr id="0" name=""/>
        <dsp:cNvSpPr/>
      </dsp:nvSpPr>
      <dsp:spPr>
        <a:xfrm>
          <a:off x="2374813" y="2185196"/>
          <a:ext cx="1706854" cy="634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Расширение возможностей расчётной модели</a:t>
          </a:r>
        </a:p>
      </dsp:txBody>
      <dsp:txXfrm>
        <a:off x="2393390" y="2203773"/>
        <a:ext cx="1669700" cy="597100"/>
      </dsp:txXfrm>
    </dsp:sp>
    <dsp:sp modelId="{B4CC11F4-7FE1-455D-8155-CCEBA0502FA4}">
      <dsp:nvSpPr>
        <dsp:cNvPr id="0" name=""/>
        <dsp:cNvSpPr/>
      </dsp:nvSpPr>
      <dsp:spPr>
        <a:xfrm rot="18058352">
          <a:off x="3869265" y="2120384"/>
          <a:ext cx="875214" cy="13456"/>
        </a:xfrm>
        <a:custGeom>
          <a:avLst/>
          <a:gdLst/>
          <a:ahLst/>
          <a:cxnLst/>
          <a:rect l="0" t="0" r="0" b="0"/>
          <a:pathLst>
            <a:path>
              <a:moveTo>
                <a:pt x="0" y="6728"/>
              </a:moveTo>
              <a:lnTo>
                <a:pt x="875214" y="67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284992" y="2105232"/>
        <a:ext cx="43760" cy="43760"/>
      </dsp:txXfrm>
    </dsp:sp>
    <dsp:sp modelId="{1C41F525-3754-45DD-8C52-BC5C0ABF71B2}">
      <dsp:nvSpPr>
        <dsp:cNvPr id="0" name=""/>
        <dsp:cNvSpPr/>
      </dsp:nvSpPr>
      <dsp:spPr>
        <a:xfrm>
          <a:off x="4532077" y="1548681"/>
          <a:ext cx="812880" cy="406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Новые модули</a:t>
          </a:r>
        </a:p>
      </dsp:txBody>
      <dsp:txXfrm>
        <a:off x="4543981" y="1560585"/>
        <a:ext cx="789072" cy="382632"/>
      </dsp:txXfrm>
    </dsp:sp>
    <dsp:sp modelId="{9D33AA1E-483F-428A-9462-72D2455881D5}">
      <dsp:nvSpPr>
        <dsp:cNvPr id="0" name=""/>
        <dsp:cNvSpPr/>
      </dsp:nvSpPr>
      <dsp:spPr>
        <a:xfrm rot="20711105">
          <a:off x="5312019" y="1491819"/>
          <a:ext cx="1981674" cy="13456"/>
        </a:xfrm>
        <a:custGeom>
          <a:avLst/>
          <a:gdLst/>
          <a:ahLst/>
          <a:cxnLst/>
          <a:rect l="0" t="0" r="0" b="0"/>
          <a:pathLst>
            <a:path>
              <a:moveTo>
                <a:pt x="0" y="6728"/>
              </a:moveTo>
              <a:lnTo>
                <a:pt x="1981674" y="67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6253315" y="1449005"/>
        <a:ext cx="99083" cy="99083"/>
      </dsp:txXfrm>
    </dsp:sp>
    <dsp:sp modelId="{2506E03A-AF5C-49BE-BC34-19CBFE45D6EE}">
      <dsp:nvSpPr>
        <dsp:cNvPr id="0" name=""/>
        <dsp:cNvSpPr/>
      </dsp:nvSpPr>
      <dsp:spPr>
        <a:xfrm>
          <a:off x="7260755" y="1041972"/>
          <a:ext cx="912808" cy="406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Модуль ОМП</a:t>
          </a:r>
        </a:p>
      </dsp:txBody>
      <dsp:txXfrm>
        <a:off x="7272659" y="1053876"/>
        <a:ext cx="889000" cy="382632"/>
      </dsp:txXfrm>
    </dsp:sp>
    <dsp:sp modelId="{5AAC368D-1E15-4BE5-83DD-DE8805C32EF6}">
      <dsp:nvSpPr>
        <dsp:cNvPr id="0" name=""/>
        <dsp:cNvSpPr/>
      </dsp:nvSpPr>
      <dsp:spPr>
        <a:xfrm rot="21460485">
          <a:off x="5344328" y="1714148"/>
          <a:ext cx="1529402" cy="13456"/>
        </a:xfrm>
        <a:custGeom>
          <a:avLst/>
          <a:gdLst/>
          <a:ahLst/>
          <a:cxnLst/>
          <a:rect l="0" t="0" r="0" b="0"/>
          <a:pathLst>
            <a:path>
              <a:moveTo>
                <a:pt x="0" y="6728"/>
              </a:moveTo>
              <a:lnTo>
                <a:pt x="1529402" y="67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6070794" y="1682641"/>
        <a:ext cx="76470" cy="76470"/>
      </dsp:txXfrm>
    </dsp:sp>
    <dsp:sp modelId="{7ADD0173-8D61-4B7E-81EF-0D1B9B5C51BB}">
      <dsp:nvSpPr>
        <dsp:cNvPr id="0" name=""/>
        <dsp:cNvSpPr/>
      </dsp:nvSpPr>
      <dsp:spPr>
        <a:xfrm>
          <a:off x="6873101" y="1486630"/>
          <a:ext cx="1851888" cy="406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Модуль анализа срабатывания защит</a:t>
          </a:r>
        </a:p>
      </dsp:txBody>
      <dsp:txXfrm>
        <a:off x="6885005" y="1498534"/>
        <a:ext cx="1828080" cy="382632"/>
      </dsp:txXfrm>
    </dsp:sp>
    <dsp:sp modelId="{69289EDE-3482-49BA-B5CE-CFA4D115F430}">
      <dsp:nvSpPr>
        <dsp:cNvPr id="0" name=""/>
        <dsp:cNvSpPr/>
      </dsp:nvSpPr>
      <dsp:spPr>
        <a:xfrm rot="987957">
          <a:off x="5312023" y="1972795"/>
          <a:ext cx="1606099" cy="13456"/>
        </a:xfrm>
        <a:custGeom>
          <a:avLst/>
          <a:gdLst/>
          <a:ahLst/>
          <a:cxnLst/>
          <a:rect l="0" t="0" r="0" b="0"/>
          <a:pathLst>
            <a:path>
              <a:moveTo>
                <a:pt x="0" y="6728"/>
              </a:moveTo>
              <a:lnTo>
                <a:pt x="1606099" y="67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6074921" y="1939370"/>
        <a:ext cx="80304" cy="80304"/>
      </dsp:txXfrm>
    </dsp:sp>
    <dsp:sp modelId="{517B0460-2E65-4F9E-8EDC-E6BB9E0281CB}">
      <dsp:nvSpPr>
        <dsp:cNvPr id="0" name=""/>
        <dsp:cNvSpPr/>
      </dsp:nvSpPr>
      <dsp:spPr>
        <a:xfrm>
          <a:off x="6885188" y="2003923"/>
          <a:ext cx="1754359" cy="406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Модуль расчёта параметров ВЛ/КЛ</a:t>
          </a:r>
        </a:p>
      </dsp:txBody>
      <dsp:txXfrm>
        <a:off x="6897092" y="2015827"/>
        <a:ext cx="1730551" cy="382632"/>
      </dsp:txXfrm>
    </dsp:sp>
    <dsp:sp modelId="{4CFB6197-8AE2-4DB1-BA24-3C22806A11C2}">
      <dsp:nvSpPr>
        <dsp:cNvPr id="0" name=""/>
        <dsp:cNvSpPr/>
      </dsp:nvSpPr>
      <dsp:spPr>
        <a:xfrm rot="2481094">
          <a:off x="3993888" y="2728196"/>
          <a:ext cx="704128" cy="13456"/>
        </a:xfrm>
        <a:custGeom>
          <a:avLst/>
          <a:gdLst/>
          <a:ahLst/>
          <a:cxnLst/>
          <a:rect l="0" t="0" r="0" b="0"/>
          <a:pathLst>
            <a:path>
              <a:moveTo>
                <a:pt x="0" y="6728"/>
              </a:moveTo>
              <a:lnTo>
                <a:pt x="704128" y="67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328348" y="2717320"/>
        <a:ext cx="35206" cy="35206"/>
      </dsp:txXfrm>
    </dsp:sp>
    <dsp:sp modelId="{BE192D1A-DF91-4961-8337-DA4D91322E9C}">
      <dsp:nvSpPr>
        <dsp:cNvPr id="0" name=""/>
        <dsp:cNvSpPr/>
      </dsp:nvSpPr>
      <dsp:spPr>
        <a:xfrm>
          <a:off x="4610235" y="2764304"/>
          <a:ext cx="1022831" cy="406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Новые объекты сети</a:t>
          </a:r>
        </a:p>
      </dsp:txBody>
      <dsp:txXfrm>
        <a:off x="4622139" y="2776208"/>
        <a:ext cx="999023" cy="382632"/>
      </dsp:txXfrm>
    </dsp:sp>
    <dsp:sp modelId="{7B04ADCB-B953-4869-8502-4A7B1BC2EF92}">
      <dsp:nvSpPr>
        <dsp:cNvPr id="0" name=""/>
        <dsp:cNvSpPr/>
      </dsp:nvSpPr>
      <dsp:spPr>
        <a:xfrm rot="21112576">
          <a:off x="5624897" y="2845739"/>
          <a:ext cx="1628421" cy="13456"/>
        </a:xfrm>
        <a:custGeom>
          <a:avLst/>
          <a:gdLst/>
          <a:ahLst/>
          <a:cxnLst/>
          <a:rect l="0" t="0" r="0" b="0"/>
          <a:pathLst>
            <a:path>
              <a:moveTo>
                <a:pt x="0" y="6728"/>
              </a:moveTo>
              <a:lnTo>
                <a:pt x="1628421" y="67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6398397" y="2811757"/>
        <a:ext cx="81421" cy="81421"/>
      </dsp:txXfrm>
    </dsp:sp>
    <dsp:sp modelId="{691C3935-662E-492A-9662-BE5CE41B0C0D}">
      <dsp:nvSpPr>
        <dsp:cNvPr id="0" name=""/>
        <dsp:cNvSpPr/>
      </dsp:nvSpPr>
      <dsp:spPr>
        <a:xfrm>
          <a:off x="7245148" y="2534190"/>
          <a:ext cx="1356494" cy="406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Расчёт сетей постоянного тока</a:t>
          </a:r>
        </a:p>
      </dsp:txBody>
      <dsp:txXfrm>
        <a:off x="7257052" y="2546094"/>
        <a:ext cx="1332686" cy="382632"/>
      </dsp:txXfrm>
    </dsp:sp>
    <dsp:sp modelId="{8CE4DF28-0393-4637-B4DF-250E0A2D90E0}">
      <dsp:nvSpPr>
        <dsp:cNvPr id="0" name=""/>
        <dsp:cNvSpPr/>
      </dsp:nvSpPr>
      <dsp:spPr>
        <a:xfrm rot="954298">
          <a:off x="5606768" y="3149061"/>
          <a:ext cx="1373977" cy="13456"/>
        </a:xfrm>
        <a:custGeom>
          <a:avLst/>
          <a:gdLst/>
          <a:ahLst/>
          <a:cxnLst/>
          <a:rect l="0" t="0" r="0" b="0"/>
          <a:pathLst>
            <a:path>
              <a:moveTo>
                <a:pt x="0" y="6728"/>
              </a:moveTo>
              <a:lnTo>
                <a:pt x="1373977" y="67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6259407" y="3121439"/>
        <a:ext cx="68698" cy="68698"/>
      </dsp:txXfrm>
    </dsp:sp>
    <dsp:sp modelId="{B2B0276E-A0EE-4C4F-B4B0-B5CCF9551E94}">
      <dsp:nvSpPr>
        <dsp:cNvPr id="0" name=""/>
        <dsp:cNvSpPr/>
      </dsp:nvSpPr>
      <dsp:spPr>
        <a:xfrm>
          <a:off x="6954446" y="3037599"/>
          <a:ext cx="1709529" cy="612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Добавление источников солнечной и </a:t>
          </a:r>
          <a:r>
            <a:rPr lang="ru-RU" sz="1300" kern="1200" dirty="0" err="1"/>
            <a:t>ветрогенарции</a:t>
          </a:r>
          <a:endParaRPr lang="ru-RU" sz="1300" kern="1200" dirty="0"/>
        </a:p>
      </dsp:txBody>
      <dsp:txXfrm>
        <a:off x="6972397" y="3055550"/>
        <a:ext cx="1673627" cy="577006"/>
      </dsp:txXfrm>
    </dsp:sp>
    <dsp:sp modelId="{051E676F-6E1E-4566-801B-CD41484E166F}">
      <dsp:nvSpPr>
        <dsp:cNvPr id="0" name=""/>
        <dsp:cNvSpPr/>
      </dsp:nvSpPr>
      <dsp:spPr>
        <a:xfrm rot="2402708">
          <a:off x="5426914" y="3526504"/>
          <a:ext cx="1758517" cy="13456"/>
        </a:xfrm>
        <a:custGeom>
          <a:avLst/>
          <a:gdLst/>
          <a:ahLst/>
          <a:cxnLst/>
          <a:rect l="0" t="0" r="0" b="0"/>
          <a:pathLst>
            <a:path>
              <a:moveTo>
                <a:pt x="0" y="6728"/>
              </a:moveTo>
              <a:lnTo>
                <a:pt x="1758517" y="67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6262210" y="3489269"/>
        <a:ext cx="87925" cy="87925"/>
      </dsp:txXfrm>
    </dsp:sp>
    <dsp:sp modelId="{7F11F81F-0E62-4452-8085-1CB2B3C95555}">
      <dsp:nvSpPr>
        <dsp:cNvPr id="0" name=""/>
        <dsp:cNvSpPr/>
      </dsp:nvSpPr>
      <dsp:spPr>
        <a:xfrm>
          <a:off x="6979279" y="3889486"/>
          <a:ext cx="1994704" cy="418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Расширение номенклатуры устройств </a:t>
          </a:r>
          <a:r>
            <a:rPr lang="en-US" sz="1300" kern="1200" dirty="0"/>
            <a:t>FACTS</a:t>
          </a:r>
          <a:endParaRPr lang="ru-RU" sz="1300" kern="1200" dirty="0"/>
        </a:p>
      </dsp:txBody>
      <dsp:txXfrm>
        <a:off x="6991548" y="3901755"/>
        <a:ext cx="1970166" cy="394367"/>
      </dsp:txXfrm>
    </dsp:sp>
    <dsp:sp modelId="{25B4C9A2-0864-4EAC-8469-2289DEE0B78A}">
      <dsp:nvSpPr>
        <dsp:cNvPr id="0" name=""/>
        <dsp:cNvSpPr/>
      </dsp:nvSpPr>
      <dsp:spPr>
        <a:xfrm rot="4051725">
          <a:off x="1046494" y="3472963"/>
          <a:ext cx="2093814" cy="13456"/>
        </a:xfrm>
        <a:custGeom>
          <a:avLst/>
          <a:gdLst/>
          <a:ahLst/>
          <a:cxnLst/>
          <a:rect l="0" t="0" r="0" b="0"/>
          <a:pathLst>
            <a:path>
              <a:moveTo>
                <a:pt x="0" y="6728"/>
              </a:moveTo>
              <a:lnTo>
                <a:pt x="2093814" y="67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2041056" y="3427345"/>
        <a:ext cx="104690" cy="104690"/>
      </dsp:txXfrm>
    </dsp:sp>
    <dsp:sp modelId="{7B95A77D-CB65-40E0-8AC5-9632D24620DF}">
      <dsp:nvSpPr>
        <dsp:cNvPr id="0" name=""/>
        <dsp:cNvSpPr/>
      </dsp:nvSpPr>
      <dsp:spPr>
        <a:xfrm>
          <a:off x="2493551" y="4243888"/>
          <a:ext cx="1145373" cy="406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Программная часть</a:t>
          </a:r>
        </a:p>
      </dsp:txBody>
      <dsp:txXfrm>
        <a:off x="2505455" y="4255792"/>
        <a:ext cx="1121565" cy="382632"/>
      </dsp:txXfrm>
    </dsp:sp>
    <dsp:sp modelId="{97FAD8FE-E79F-4F48-970A-7443669C1371}">
      <dsp:nvSpPr>
        <dsp:cNvPr id="0" name=""/>
        <dsp:cNvSpPr/>
      </dsp:nvSpPr>
      <dsp:spPr>
        <a:xfrm rot="19869051">
          <a:off x="3573993" y="4187941"/>
          <a:ext cx="1046368" cy="13456"/>
        </a:xfrm>
        <a:custGeom>
          <a:avLst/>
          <a:gdLst/>
          <a:ahLst/>
          <a:cxnLst/>
          <a:rect l="0" t="0" r="0" b="0"/>
          <a:pathLst>
            <a:path>
              <a:moveTo>
                <a:pt x="0" y="6728"/>
              </a:moveTo>
              <a:lnTo>
                <a:pt x="1046368" y="67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071018" y="4168509"/>
        <a:ext cx="52318" cy="52318"/>
      </dsp:txXfrm>
    </dsp:sp>
    <dsp:sp modelId="{E7BDDC64-89A6-485B-BFE4-EDE97486980A}">
      <dsp:nvSpPr>
        <dsp:cNvPr id="0" name=""/>
        <dsp:cNvSpPr/>
      </dsp:nvSpPr>
      <dsp:spPr>
        <a:xfrm>
          <a:off x="4555431" y="3739009"/>
          <a:ext cx="812880" cy="406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Сетевая версия</a:t>
          </a:r>
        </a:p>
      </dsp:txBody>
      <dsp:txXfrm>
        <a:off x="4567335" y="3750913"/>
        <a:ext cx="789072" cy="382632"/>
      </dsp:txXfrm>
    </dsp:sp>
    <dsp:sp modelId="{91F010B9-745A-4643-80BE-F4291A5F0525}">
      <dsp:nvSpPr>
        <dsp:cNvPr id="0" name=""/>
        <dsp:cNvSpPr/>
      </dsp:nvSpPr>
      <dsp:spPr>
        <a:xfrm rot="21489057">
          <a:off x="3638758" y="4430117"/>
          <a:ext cx="636117" cy="13456"/>
        </a:xfrm>
        <a:custGeom>
          <a:avLst/>
          <a:gdLst/>
          <a:ahLst/>
          <a:cxnLst/>
          <a:rect l="0" t="0" r="0" b="0"/>
          <a:pathLst>
            <a:path>
              <a:moveTo>
                <a:pt x="0" y="6728"/>
              </a:moveTo>
              <a:lnTo>
                <a:pt x="636117" y="67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940914" y="4420942"/>
        <a:ext cx="31805" cy="31805"/>
      </dsp:txXfrm>
    </dsp:sp>
    <dsp:sp modelId="{458AE77C-0FA3-43E6-B6D1-02D2BE16ECD7}">
      <dsp:nvSpPr>
        <dsp:cNvPr id="0" name=""/>
        <dsp:cNvSpPr/>
      </dsp:nvSpPr>
      <dsp:spPr>
        <a:xfrm>
          <a:off x="4274711" y="4206416"/>
          <a:ext cx="1306210" cy="440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Взаимодействие с другими ПВК</a:t>
          </a:r>
        </a:p>
      </dsp:txBody>
      <dsp:txXfrm>
        <a:off x="4287608" y="4219313"/>
        <a:ext cx="1280416" cy="414539"/>
      </dsp:txXfrm>
    </dsp:sp>
    <dsp:sp modelId="{B1331285-AC93-4280-8375-926800B8A9A2}">
      <dsp:nvSpPr>
        <dsp:cNvPr id="0" name=""/>
        <dsp:cNvSpPr/>
      </dsp:nvSpPr>
      <dsp:spPr>
        <a:xfrm rot="2519039">
          <a:off x="3533702" y="4714608"/>
          <a:ext cx="819910" cy="13456"/>
        </a:xfrm>
        <a:custGeom>
          <a:avLst/>
          <a:gdLst/>
          <a:ahLst/>
          <a:cxnLst/>
          <a:rect l="0" t="0" r="0" b="0"/>
          <a:pathLst>
            <a:path>
              <a:moveTo>
                <a:pt x="0" y="6728"/>
              </a:moveTo>
              <a:lnTo>
                <a:pt x="819910" y="67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923159" y="4700838"/>
        <a:ext cx="40995" cy="40995"/>
      </dsp:txXfrm>
    </dsp:sp>
    <dsp:sp modelId="{BB5D02F6-5964-422A-BD0C-48A1ED4ECD03}">
      <dsp:nvSpPr>
        <dsp:cNvPr id="0" name=""/>
        <dsp:cNvSpPr/>
      </dsp:nvSpPr>
      <dsp:spPr>
        <a:xfrm>
          <a:off x="4248390" y="4716486"/>
          <a:ext cx="1471883" cy="558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Общее повышение уровня автоматизации</a:t>
          </a:r>
        </a:p>
      </dsp:txBody>
      <dsp:txXfrm>
        <a:off x="4264738" y="4732834"/>
        <a:ext cx="1439187" cy="525460"/>
      </dsp:txXfrm>
    </dsp:sp>
    <dsp:sp modelId="{F1B65ABB-A7AD-470D-9017-FDE09D8C0A43}">
      <dsp:nvSpPr>
        <dsp:cNvPr id="0" name=""/>
        <dsp:cNvSpPr/>
      </dsp:nvSpPr>
      <dsp:spPr>
        <a:xfrm rot="20116626">
          <a:off x="5683128" y="4819349"/>
          <a:ext cx="810499" cy="13456"/>
        </a:xfrm>
        <a:custGeom>
          <a:avLst/>
          <a:gdLst/>
          <a:ahLst/>
          <a:cxnLst/>
          <a:rect l="0" t="0" r="0" b="0"/>
          <a:pathLst>
            <a:path>
              <a:moveTo>
                <a:pt x="0" y="6728"/>
              </a:moveTo>
              <a:lnTo>
                <a:pt x="810499" y="67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6068116" y="4805814"/>
        <a:ext cx="40524" cy="40524"/>
      </dsp:txXfrm>
    </dsp:sp>
    <dsp:sp modelId="{AB5A5C2F-F4AE-4AD6-BB69-23E7840A232B}">
      <dsp:nvSpPr>
        <dsp:cNvPr id="0" name=""/>
        <dsp:cNvSpPr/>
      </dsp:nvSpPr>
      <dsp:spPr>
        <a:xfrm>
          <a:off x="6456483" y="4453369"/>
          <a:ext cx="854858" cy="406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Шаблоны схем</a:t>
          </a:r>
        </a:p>
      </dsp:txBody>
      <dsp:txXfrm>
        <a:off x="6468387" y="4465273"/>
        <a:ext cx="831050" cy="382632"/>
      </dsp:txXfrm>
    </dsp:sp>
    <dsp:sp modelId="{52A1287F-8198-4014-8CDA-8E37C580FED0}">
      <dsp:nvSpPr>
        <dsp:cNvPr id="0" name=""/>
        <dsp:cNvSpPr/>
      </dsp:nvSpPr>
      <dsp:spPr>
        <a:xfrm rot="1663968">
          <a:off x="5696842" y="5083757"/>
          <a:ext cx="407952" cy="13456"/>
        </a:xfrm>
        <a:custGeom>
          <a:avLst/>
          <a:gdLst/>
          <a:ahLst/>
          <a:cxnLst/>
          <a:rect l="0" t="0" r="0" b="0"/>
          <a:pathLst>
            <a:path>
              <a:moveTo>
                <a:pt x="0" y="6728"/>
              </a:moveTo>
              <a:lnTo>
                <a:pt x="407952" y="67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890619" y="5080286"/>
        <a:ext cx="20397" cy="20397"/>
      </dsp:txXfrm>
    </dsp:sp>
    <dsp:sp modelId="{4E2D6FCA-E6E7-4E62-901D-1393B03DD96E}">
      <dsp:nvSpPr>
        <dsp:cNvPr id="0" name=""/>
        <dsp:cNvSpPr/>
      </dsp:nvSpPr>
      <dsp:spPr>
        <a:xfrm>
          <a:off x="6081363" y="4982185"/>
          <a:ext cx="1579777" cy="406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Шаблоны команд модуля К.У.Р.С.</a:t>
          </a:r>
        </a:p>
      </dsp:txBody>
      <dsp:txXfrm>
        <a:off x="6093267" y="4994089"/>
        <a:ext cx="1555969" cy="3826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44F31-D77B-47CD-88D4-277181820CD2}">
      <dsp:nvSpPr>
        <dsp:cNvPr id="0" name=""/>
        <dsp:cNvSpPr/>
      </dsp:nvSpPr>
      <dsp:spPr>
        <a:xfrm>
          <a:off x="4386" y="575358"/>
          <a:ext cx="1495945" cy="7479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Модуль К.У.Р.С.</a:t>
          </a:r>
        </a:p>
      </dsp:txBody>
      <dsp:txXfrm>
        <a:off x="26293" y="597265"/>
        <a:ext cx="1452131" cy="704158"/>
      </dsp:txXfrm>
    </dsp:sp>
    <dsp:sp modelId="{01DFD556-D92D-4C84-AEAC-D96A2570BB53}">
      <dsp:nvSpPr>
        <dsp:cNvPr id="0" name=""/>
        <dsp:cNvSpPr/>
      </dsp:nvSpPr>
      <dsp:spPr>
        <a:xfrm>
          <a:off x="153981" y="1323331"/>
          <a:ext cx="149594" cy="560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0979"/>
              </a:lnTo>
              <a:lnTo>
                <a:pt x="149594" y="5609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30BB30-6F60-492C-AE23-85E88C087200}">
      <dsp:nvSpPr>
        <dsp:cNvPr id="0" name=""/>
        <dsp:cNvSpPr/>
      </dsp:nvSpPr>
      <dsp:spPr>
        <a:xfrm>
          <a:off x="303576" y="1510324"/>
          <a:ext cx="1196756" cy="747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Добавление контроля синтаксиса команд, подсветка команд</a:t>
          </a:r>
        </a:p>
      </dsp:txBody>
      <dsp:txXfrm>
        <a:off x="325483" y="1532231"/>
        <a:ext cx="1152942" cy="704158"/>
      </dsp:txXfrm>
    </dsp:sp>
    <dsp:sp modelId="{C0F1B5FD-3C3A-46B4-A26B-436F0B04A9C2}">
      <dsp:nvSpPr>
        <dsp:cNvPr id="0" name=""/>
        <dsp:cNvSpPr/>
      </dsp:nvSpPr>
      <dsp:spPr>
        <a:xfrm>
          <a:off x="1874319" y="575358"/>
          <a:ext cx="1495945" cy="7479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Модели объектов сети</a:t>
          </a:r>
        </a:p>
      </dsp:txBody>
      <dsp:txXfrm>
        <a:off x="1896226" y="597265"/>
        <a:ext cx="1452131" cy="704158"/>
      </dsp:txXfrm>
    </dsp:sp>
    <dsp:sp modelId="{448632E8-9129-4F15-A592-9B3EA94EDE0A}">
      <dsp:nvSpPr>
        <dsp:cNvPr id="0" name=""/>
        <dsp:cNvSpPr/>
      </dsp:nvSpPr>
      <dsp:spPr>
        <a:xfrm>
          <a:off x="2023913" y="1323331"/>
          <a:ext cx="149594" cy="560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0979"/>
              </a:lnTo>
              <a:lnTo>
                <a:pt x="149594" y="5609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40C6B-38FA-4262-8318-F82007954F4B}">
      <dsp:nvSpPr>
        <dsp:cNvPr id="0" name=""/>
        <dsp:cNvSpPr/>
      </dsp:nvSpPr>
      <dsp:spPr>
        <a:xfrm>
          <a:off x="2173508" y="1510324"/>
          <a:ext cx="1196756" cy="747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Учёт РПН для трансформаторов</a:t>
          </a:r>
          <a:endParaRPr lang="en-US" sz="900" kern="1200" dirty="0"/>
        </a:p>
      </dsp:txBody>
      <dsp:txXfrm>
        <a:off x="2195415" y="1532231"/>
        <a:ext cx="1152942" cy="704158"/>
      </dsp:txXfrm>
    </dsp:sp>
    <dsp:sp modelId="{194A6FD6-2C19-476D-A4E7-17C0798A9D4B}">
      <dsp:nvSpPr>
        <dsp:cNvPr id="0" name=""/>
        <dsp:cNvSpPr/>
      </dsp:nvSpPr>
      <dsp:spPr>
        <a:xfrm>
          <a:off x="2023913" y="1323331"/>
          <a:ext cx="149594" cy="1495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5945"/>
              </a:lnTo>
              <a:lnTo>
                <a:pt x="149594" y="14959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98227B-3780-475F-B4D7-D6CE1BF387EB}">
      <dsp:nvSpPr>
        <dsp:cNvPr id="0" name=""/>
        <dsp:cNvSpPr/>
      </dsp:nvSpPr>
      <dsp:spPr>
        <a:xfrm>
          <a:off x="2173508" y="2445290"/>
          <a:ext cx="1196756" cy="747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Расширение БПП</a:t>
          </a:r>
          <a:endParaRPr lang="en-US" sz="900" kern="1200" dirty="0"/>
        </a:p>
      </dsp:txBody>
      <dsp:txXfrm>
        <a:off x="2195415" y="2467197"/>
        <a:ext cx="1152942" cy="704158"/>
      </dsp:txXfrm>
    </dsp:sp>
    <dsp:sp modelId="{42479EE1-CC61-4D7F-AFD7-A8D11C18307B}">
      <dsp:nvSpPr>
        <dsp:cNvPr id="0" name=""/>
        <dsp:cNvSpPr/>
      </dsp:nvSpPr>
      <dsp:spPr>
        <a:xfrm>
          <a:off x="2023913" y="1323331"/>
          <a:ext cx="149594" cy="2430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0912"/>
              </a:lnTo>
              <a:lnTo>
                <a:pt x="149594" y="24309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11055E-4B60-4DB2-BD6C-73D60EBC91F2}">
      <dsp:nvSpPr>
        <dsp:cNvPr id="0" name=""/>
        <dsp:cNvSpPr/>
      </dsp:nvSpPr>
      <dsp:spPr>
        <a:xfrm>
          <a:off x="2173508" y="3380256"/>
          <a:ext cx="1196756" cy="747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Электрические машины – АМ/СМ</a:t>
          </a:r>
          <a:endParaRPr lang="en-US" sz="900" kern="1200" dirty="0"/>
        </a:p>
      </dsp:txBody>
      <dsp:txXfrm>
        <a:off x="2195415" y="3402163"/>
        <a:ext cx="1152942" cy="704158"/>
      </dsp:txXfrm>
    </dsp:sp>
    <dsp:sp modelId="{BB4E5E80-2D05-419A-AB68-57E76A86F659}">
      <dsp:nvSpPr>
        <dsp:cNvPr id="0" name=""/>
        <dsp:cNvSpPr/>
      </dsp:nvSpPr>
      <dsp:spPr>
        <a:xfrm>
          <a:off x="2023913" y="1323331"/>
          <a:ext cx="149594" cy="3365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5878"/>
              </a:lnTo>
              <a:lnTo>
                <a:pt x="149594" y="33658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95FF60-CFCA-4B9F-85B0-F0007FFFAA0D}">
      <dsp:nvSpPr>
        <dsp:cNvPr id="0" name=""/>
        <dsp:cNvSpPr/>
      </dsp:nvSpPr>
      <dsp:spPr>
        <a:xfrm>
          <a:off x="2173508" y="4315222"/>
          <a:ext cx="1196756" cy="747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Расширение моделей </a:t>
          </a:r>
          <a:r>
            <a:rPr lang="en-US" sz="900" kern="1200" dirty="0"/>
            <a:t>FACTS </a:t>
          </a:r>
          <a:r>
            <a:rPr lang="ru-RU" sz="900" kern="1200" dirty="0"/>
            <a:t>устройств</a:t>
          </a:r>
          <a:endParaRPr lang="en-US" sz="900" kern="1200" dirty="0"/>
        </a:p>
      </dsp:txBody>
      <dsp:txXfrm>
        <a:off x="2195415" y="4337129"/>
        <a:ext cx="1152942" cy="704158"/>
      </dsp:txXfrm>
    </dsp:sp>
    <dsp:sp modelId="{0A6E2407-02A6-4539-9F2B-A513563E5AC9}">
      <dsp:nvSpPr>
        <dsp:cNvPr id="0" name=""/>
        <dsp:cNvSpPr/>
      </dsp:nvSpPr>
      <dsp:spPr>
        <a:xfrm>
          <a:off x="3744251" y="575358"/>
          <a:ext cx="1495945" cy="7479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Модуль расчёта параметров ВЛ/КЛ</a:t>
          </a:r>
        </a:p>
      </dsp:txBody>
      <dsp:txXfrm>
        <a:off x="3766158" y="597265"/>
        <a:ext cx="1452131" cy="704158"/>
      </dsp:txXfrm>
    </dsp:sp>
    <dsp:sp modelId="{2680D799-872A-4116-99DA-4B372E66FA12}">
      <dsp:nvSpPr>
        <dsp:cNvPr id="0" name=""/>
        <dsp:cNvSpPr/>
      </dsp:nvSpPr>
      <dsp:spPr>
        <a:xfrm>
          <a:off x="3893846" y="1323331"/>
          <a:ext cx="149594" cy="560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0979"/>
              </a:lnTo>
              <a:lnTo>
                <a:pt x="149594" y="5609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A603E8-487F-4CC2-9E9A-3D35F08D3AAE}">
      <dsp:nvSpPr>
        <dsp:cNvPr id="0" name=""/>
        <dsp:cNvSpPr/>
      </dsp:nvSpPr>
      <dsp:spPr>
        <a:xfrm>
          <a:off x="4043440" y="1510324"/>
          <a:ext cx="1196756" cy="747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Экспорт результатов в модель сети </a:t>
          </a:r>
        </a:p>
      </dsp:txBody>
      <dsp:txXfrm>
        <a:off x="4065347" y="1532231"/>
        <a:ext cx="1152942" cy="704158"/>
      </dsp:txXfrm>
    </dsp:sp>
    <dsp:sp modelId="{6355295E-C85F-4FAF-9891-979618664C88}">
      <dsp:nvSpPr>
        <dsp:cNvPr id="0" name=""/>
        <dsp:cNvSpPr/>
      </dsp:nvSpPr>
      <dsp:spPr>
        <a:xfrm>
          <a:off x="3893846" y="1323331"/>
          <a:ext cx="149594" cy="1495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5945"/>
              </a:lnTo>
              <a:lnTo>
                <a:pt x="149594" y="14959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79A033-D0F9-42FA-9F34-08056E4FF5A5}">
      <dsp:nvSpPr>
        <dsp:cNvPr id="0" name=""/>
        <dsp:cNvSpPr/>
      </dsp:nvSpPr>
      <dsp:spPr>
        <a:xfrm>
          <a:off x="4043440" y="2445290"/>
          <a:ext cx="1196756" cy="747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Добавление базы опор ВЛЭП</a:t>
          </a:r>
        </a:p>
      </dsp:txBody>
      <dsp:txXfrm>
        <a:off x="4065347" y="2467197"/>
        <a:ext cx="1152942" cy="704158"/>
      </dsp:txXfrm>
    </dsp:sp>
    <dsp:sp modelId="{DE12FF1B-35E3-4AC8-AEA2-EDD009AB0275}">
      <dsp:nvSpPr>
        <dsp:cNvPr id="0" name=""/>
        <dsp:cNvSpPr/>
      </dsp:nvSpPr>
      <dsp:spPr>
        <a:xfrm>
          <a:off x="5614183" y="575358"/>
          <a:ext cx="1495945" cy="7479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Модуль расчёта уставок устройств РЗ</a:t>
          </a:r>
        </a:p>
      </dsp:txBody>
      <dsp:txXfrm>
        <a:off x="5636090" y="597265"/>
        <a:ext cx="1452131" cy="704158"/>
      </dsp:txXfrm>
    </dsp:sp>
    <dsp:sp modelId="{96D5BD34-AA28-492D-B675-3EF231A1428F}">
      <dsp:nvSpPr>
        <dsp:cNvPr id="0" name=""/>
        <dsp:cNvSpPr/>
      </dsp:nvSpPr>
      <dsp:spPr>
        <a:xfrm>
          <a:off x="5763778" y="1323331"/>
          <a:ext cx="149594" cy="560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0979"/>
              </a:lnTo>
              <a:lnTo>
                <a:pt x="149594" y="5609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3E0C4-B02B-4384-B14F-4792BE046A0A}">
      <dsp:nvSpPr>
        <dsp:cNvPr id="0" name=""/>
        <dsp:cNvSpPr/>
      </dsp:nvSpPr>
      <dsp:spPr>
        <a:xfrm>
          <a:off x="5913373" y="1510324"/>
          <a:ext cx="1196756" cy="747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Расширение набора терминалов пошагового расчёта</a:t>
          </a:r>
        </a:p>
      </dsp:txBody>
      <dsp:txXfrm>
        <a:off x="5935280" y="1532231"/>
        <a:ext cx="1152942" cy="704158"/>
      </dsp:txXfrm>
    </dsp:sp>
    <dsp:sp modelId="{F05C9D90-EBD3-4D6C-8522-E192FA6D2732}">
      <dsp:nvSpPr>
        <dsp:cNvPr id="0" name=""/>
        <dsp:cNvSpPr/>
      </dsp:nvSpPr>
      <dsp:spPr>
        <a:xfrm>
          <a:off x="5763778" y="1323331"/>
          <a:ext cx="149594" cy="1495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5945"/>
              </a:lnTo>
              <a:lnTo>
                <a:pt x="149594" y="14959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EBBD51-3682-4D9E-81EF-4CE2BB08B9D6}">
      <dsp:nvSpPr>
        <dsp:cNvPr id="0" name=""/>
        <dsp:cNvSpPr/>
      </dsp:nvSpPr>
      <dsp:spPr>
        <a:xfrm>
          <a:off x="5913373" y="2445290"/>
          <a:ext cx="1196756" cy="747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Привязка модуля расчёта дистанционной защиты к модулю К.У.Р.С.</a:t>
          </a:r>
        </a:p>
      </dsp:txBody>
      <dsp:txXfrm>
        <a:off x="5935280" y="2467197"/>
        <a:ext cx="1152942" cy="704158"/>
      </dsp:txXfrm>
    </dsp:sp>
    <dsp:sp modelId="{43983150-CEB7-4A6B-A22D-984FB744C710}">
      <dsp:nvSpPr>
        <dsp:cNvPr id="0" name=""/>
        <dsp:cNvSpPr/>
      </dsp:nvSpPr>
      <dsp:spPr>
        <a:xfrm>
          <a:off x="5763778" y="1323331"/>
          <a:ext cx="149594" cy="2430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0912"/>
              </a:lnTo>
              <a:lnTo>
                <a:pt x="149594" y="24309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8F57E4-C705-41F0-AA5D-7F40C2D4EF2B}">
      <dsp:nvSpPr>
        <dsp:cNvPr id="0" name=""/>
        <dsp:cNvSpPr/>
      </dsp:nvSpPr>
      <dsp:spPr>
        <a:xfrm>
          <a:off x="5913373" y="3380256"/>
          <a:ext cx="1196756" cy="747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Характеристики срабатывания ДЗ производителей устройств РЗ</a:t>
          </a:r>
        </a:p>
      </dsp:txBody>
      <dsp:txXfrm>
        <a:off x="5935280" y="3402163"/>
        <a:ext cx="1152942" cy="704158"/>
      </dsp:txXfrm>
    </dsp:sp>
    <dsp:sp modelId="{5CAEB3C2-FBD8-4C55-B5E9-F9EF195BCBDB}">
      <dsp:nvSpPr>
        <dsp:cNvPr id="0" name=""/>
        <dsp:cNvSpPr/>
      </dsp:nvSpPr>
      <dsp:spPr>
        <a:xfrm>
          <a:off x="7484116" y="575358"/>
          <a:ext cx="1495945" cy="7479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Программная часть</a:t>
          </a:r>
        </a:p>
      </dsp:txBody>
      <dsp:txXfrm>
        <a:off x="7506023" y="597265"/>
        <a:ext cx="1452131" cy="704158"/>
      </dsp:txXfrm>
    </dsp:sp>
    <dsp:sp modelId="{0A00191D-B14A-4CC7-9D03-1AAAB187ABC2}">
      <dsp:nvSpPr>
        <dsp:cNvPr id="0" name=""/>
        <dsp:cNvSpPr/>
      </dsp:nvSpPr>
      <dsp:spPr>
        <a:xfrm>
          <a:off x="7633710" y="1323331"/>
          <a:ext cx="149594" cy="560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0979"/>
              </a:lnTo>
              <a:lnTo>
                <a:pt x="149594" y="5609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48BC3-BEE2-45F3-ACAA-E96DA163FE83}">
      <dsp:nvSpPr>
        <dsp:cNvPr id="0" name=""/>
        <dsp:cNvSpPr/>
      </dsp:nvSpPr>
      <dsp:spPr>
        <a:xfrm>
          <a:off x="7783305" y="1510324"/>
          <a:ext cx="1196756" cy="747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Механизм слоёв в графическом редакторе</a:t>
          </a:r>
        </a:p>
      </dsp:txBody>
      <dsp:txXfrm>
        <a:off x="7805212" y="1532231"/>
        <a:ext cx="1152942" cy="704158"/>
      </dsp:txXfrm>
    </dsp:sp>
    <dsp:sp modelId="{3DA49362-2D0A-4925-A581-DDF7504A1434}">
      <dsp:nvSpPr>
        <dsp:cNvPr id="0" name=""/>
        <dsp:cNvSpPr/>
      </dsp:nvSpPr>
      <dsp:spPr>
        <a:xfrm>
          <a:off x="7633710" y="1323331"/>
          <a:ext cx="149594" cy="1495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5945"/>
              </a:lnTo>
              <a:lnTo>
                <a:pt x="149594" y="14959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54D70-72CF-4D0D-B4E9-42785D6F4BAA}">
      <dsp:nvSpPr>
        <dsp:cNvPr id="0" name=""/>
        <dsp:cNvSpPr/>
      </dsp:nvSpPr>
      <dsp:spPr>
        <a:xfrm>
          <a:off x="7783305" y="2445290"/>
          <a:ext cx="1196756" cy="747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Реализация функций отменить/вернуть на все операции пользователя</a:t>
          </a:r>
        </a:p>
      </dsp:txBody>
      <dsp:txXfrm>
        <a:off x="7805212" y="2467197"/>
        <a:ext cx="1152942" cy="704158"/>
      </dsp:txXfrm>
    </dsp:sp>
    <dsp:sp modelId="{D45FEF28-B409-4AC1-A567-EDBFD7EB404C}">
      <dsp:nvSpPr>
        <dsp:cNvPr id="0" name=""/>
        <dsp:cNvSpPr/>
      </dsp:nvSpPr>
      <dsp:spPr>
        <a:xfrm>
          <a:off x="7633710" y="1323331"/>
          <a:ext cx="149594" cy="2430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0912"/>
              </a:lnTo>
              <a:lnTo>
                <a:pt x="149594" y="24309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9D522-15E9-40AA-A587-694C00396F7B}">
      <dsp:nvSpPr>
        <dsp:cNvPr id="0" name=""/>
        <dsp:cNvSpPr/>
      </dsp:nvSpPr>
      <dsp:spPr>
        <a:xfrm>
          <a:off x="7783305" y="3380256"/>
          <a:ext cx="1196756" cy="747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Операции копирования/вставки зоны сети</a:t>
          </a:r>
        </a:p>
      </dsp:txBody>
      <dsp:txXfrm>
        <a:off x="7805212" y="3402163"/>
        <a:ext cx="1152942" cy="704158"/>
      </dsp:txXfrm>
    </dsp:sp>
    <dsp:sp modelId="{6C5C8F32-CB2E-4984-ACED-929DC36E279F}">
      <dsp:nvSpPr>
        <dsp:cNvPr id="0" name=""/>
        <dsp:cNvSpPr/>
      </dsp:nvSpPr>
      <dsp:spPr>
        <a:xfrm>
          <a:off x="7633710" y="1323331"/>
          <a:ext cx="149594" cy="3365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5878"/>
              </a:lnTo>
              <a:lnTo>
                <a:pt x="149594" y="33658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DA1FA0-E3AA-4BB7-8B40-F1A0185D43A6}">
      <dsp:nvSpPr>
        <dsp:cNvPr id="0" name=""/>
        <dsp:cNvSpPr/>
      </dsp:nvSpPr>
      <dsp:spPr>
        <a:xfrm>
          <a:off x="7783305" y="4315222"/>
          <a:ext cx="1196756" cy="747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Улучшение существующих функций</a:t>
          </a:r>
        </a:p>
      </dsp:txBody>
      <dsp:txXfrm>
        <a:off x="7805212" y="4337129"/>
        <a:ext cx="1152942" cy="704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628CC-B3D1-40ED-BF1A-87C973172B4B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72E22-C0E6-42FA-BE1C-44D8A3DDA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919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08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121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794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216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69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551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75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507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719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720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409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42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892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EEC0-BFAB-414D-82B1-1F9CC92F51E7}" type="datetime1">
              <a:rPr lang="ru-RU" smtClean="0"/>
              <a:t>25.07.2017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F65E-7C7F-4567-899B-3F8B86C79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3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2AF3-A9E3-4BDC-95C6-229E76502B2F}" type="datetime1">
              <a:rPr lang="ru-RU" smtClean="0"/>
              <a:t>25.07.2017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F65E-7C7F-4567-899B-3F8B86C79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10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6734-6D46-4BD2-A840-722F791BC594}" type="datetime1">
              <a:rPr lang="ru-RU" smtClean="0"/>
              <a:t>25.07.2017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F65E-7C7F-4567-899B-3F8B86C79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43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E6A-4F16-4F46-B39D-EDCB0BD3E0B7}" type="datetime1">
              <a:rPr lang="ru-RU" smtClean="0"/>
              <a:t>25.07.2017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F65E-7C7F-4567-899B-3F8B86C79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91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7A43-0678-4B4E-AB0D-DB66956574BC}" type="datetime1">
              <a:rPr lang="ru-RU" smtClean="0"/>
              <a:t>25.07.2017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F65E-7C7F-4567-899B-3F8B86C79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15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997D-B74A-4650-8EBA-185D9FC03062}" type="datetime1">
              <a:rPr lang="ru-RU" smtClean="0"/>
              <a:t>25.07.2017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F65E-7C7F-4567-899B-3F8B86C79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08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DE69-5D7C-4042-810A-A24AEF335765}" type="datetime1">
              <a:rPr lang="ru-RU" smtClean="0"/>
              <a:t>25.07.2017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F65E-7C7F-4567-899B-3F8B86C79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14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E3CE-ED51-481D-ACFC-DE4FD51AFF71}" type="datetime1">
              <a:rPr lang="ru-RU" smtClean="0"/>
              <a:t>25.07.2017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F65E-7C7F-4567-899B-3F8B86C79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52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C5C2-D2ED-4376-A9EB-F77DECE0D748}" type="datetime1">
              <a:rPr lang="ru-RU" smtClean="0"/>
              <a:t>25.07.2017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F65E-7C7F-4567-899B-3F8B86C79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60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1A75-CB28-4855-98A0-B0392190B147}" type="datetime1">
              <a:rPr lang="ru-RU" smtClean="0"/>
              <a:t>25.07.2017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F65E-7C7F-4567-899B-3F8B86C79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1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3EDF-C657-4C0C-8918-AF51FC8C67B5}" type="datetime1">
              <a:rPr lang="ru-RU" smtClean="0"/>
              <a:t>25.07.2017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F65E-7C7F-4567-899B-3F8B86C79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749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EB661-7FED-4949-96D7-4A1A77DDE92F}" type="datetime1">
              <a:rPr lang="ru-RU" smtClean="0"/>
              <a:t>25.07.2017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BF65E-7C7F-4567-899B-3F8B86C79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58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ntcees@nsk.so-ups.r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rurza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08367" y="5772602"/>
            <a:ext cx="4482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АО «НТЦ ЕЭС»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519446"/>
            <a:ext cx="990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cs typeface="Arial" pitchFamily="34" charset="0"/>
              </a:rPr>
              <a:t>Санкт-Петербург,  2017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74700" y="2282298"/>
            <a:ext cx="8356600" cy="232225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cap="all" dirty="0">
                <a:solidFill>
                  <a:schemeClr val="accent1">
                    <a:lumMod val="75000"/>
                  </a:schemeClr>
                </a:solidFill>
              </a:rPr>
              <a:t>Перспективы развития </a:t>
            </a:r>
            <a:r>
              <a:rPr lang="ru-RU" sz="3600" b="1" cap="all" dirty="0">
                <a:solidFill>
                  <a:schemeClr val="accent1">
                    <a:lumMod val="75000"/>
                  </a:schemeClr>
                </a:solidFill>
              </a:rPr>
              <a:t>ПВК «АРУ РЗА»</a:t>
            </a:r>
            <a:endParaRPr lang="ru-RU" sz="3600" b="1" cap="all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9" name="Номер слайда 4">
            <a:extLst>
              <a:ext uri="{FF2B5EF4-FFF2-40B4-BE49-F238E27FC236}">
                <a16:creationId xmlns:a16="http://schemas.microsoft.com/office/drawing/2014/main" xmlns="" id="{7FB6ABF2-5B53-47DB-A20E-BCFD9B445D41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Номер слайда 4">
            <a:extLst>
              <a:ext uri="{FF2B5EF4-FFF2-40B4-BE49-F238E27FC236}">
                <a16:creationId xmlns:a16="http://schemas.microsoft.com/office/drawing/2014/main" xmlns="" id="{C571834A-3467-4FA6-AD04-F39B4DDA5AA2}"/>
              </a:ext>
            </a:extLst>
          </p:cNvPr>
          <p:cNvSpPr txBox="1">
            <a:spLocks/>
          </p:cNvSpPr>
          <p:nvPr/>
        </p:nvSpPr>
        <p:spPr>
          <a:xfrm>
            <a:off x="152400" y="68197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8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5"/>
    </mc:Choice>
    <mc:Fallback xmlns="">
      <p:transition spd="slow" advTm="267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schemeClr val="bg1"/>
                </a:solidFill>
              </a:rPr>
              <a:pPr/>
              <a:t>10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8463" y="171189"/>
            <a:ext cx="8891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cs typeface="Arial" panose="020B0604020202020204" pitchFamily="34" charset="0"/>
              </a:rPr>
              <a:t>Взаимодействие с ПО по расчёту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ru-RU" sz="2800" b="1" dirty="0">
                <a:cs typeface="Arial" panose="020B0604020202020204" pitchFamily="34" charset="0"/>
              </a:rPr>
              <a:t>динамической устойчивости и электрических режимов</a:t>
            </a:r>
          </a:p>
        </p:txBody>
      </p:sp>
      <p:sp>
        <p:nvSpPr>
          <p:cNvPr id="22" name="Номер слайда 4">
            <a:extLst>
              <a:ext uri="{FF2B5EF4-FFF2-40B4-BE49-F238E27FC236}">
                <a16:creationId xmlns:a16="http://schemas.microsoft.com/office/drawing/2014/main" xmlns="" id="{C395C1C3-DC15-4CA2-AE6C-BFC392E3EEAE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305A53B-B590-4AAF-8669-12694679DD48}"/>
              </a:ext>
            </a:extLst>
          </p:cNvPr>
          <p:cNvSpPr txBox="1"/>
          <p:nvPr/>
        </p:nvSpPr>
        <p:spPr>
          <a:xfrm>
            <a:off x="342900" y="2336476"/>
            <a:ext cx="8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П</a:t>
            </a:r>
            <a:r>
              <a:rPr lang="ru-RU" smtClean="0"/>
              <a:t>еречень </a:t>
            </a:r>
            <a:r>
              <a:rPr lang="ru-RU" dirty="0"/>
              <a:t>комплексов для взаимодействия: </a:t>
            </a:r>
            <a:r>
              <a:rPr lang="en-US" dirty="0" err="1"/>
              <a:t>RastrWin</a:t>
            </a:r>
            <a:r>
              <a:rPr lang="ru-RU" dirty="0"/>
              <a:t>; </a:t>
            </a:r>
            <a:r>
              <a:rPr lang="en-US" dirty="0" err="1"/>
              <a:t>Eurostag</a:t>
            </a:r>
            <a:r>
              <a:rPr lang="ru-RU" dirty="0"/>
              <a:t>; </a:t>
            </a:r>
            <a:r>
              <a:rPr lang="en-US" dirty="0" smtClean="0"/>
              <a:t>RUSTAB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670AE5-F7F0-4A2D-9395-CDA055C5E1AC}"/>
              </a:ext>
            </a:extLst>
          </p:cNvPr>
          <p:cNvSpPr txBox="1"/>
          <p:nvPr/>
        </p:nvSpPr>
        <p:spPr>
          <a:xfrm>
            <a:off x="342900" y="1310640"/>
            <a:ext cx="8542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Цель: импорт нагрузочного режима из ПО </a:t>
            </a:r>
            <a:r>
              <a:rPr lang="ru-RU" dirty="0" err="1"/>
              <a:t>по</a:t>
            </a:r>
            <a:r>
              <a:rPr lang="ru-RU" dirty="0"/>
              <a:t> расчёту динамической устойчивости и электрических режимов с целью расчёта токов КЗ и уставок устройств РЗА с учётом нагрузочного режима.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72ED56-610E-43F9-89C3-C2D2E8DCA6B7}"/>
              </a:ext>
            </a:extLst>
          </p:cNvPr>
          <p:cNvSpPr txBox="1"/>
          <p:nvPr/>
        </p:nvSpPr>
        <p:spPr>
          <a:xfrm>
            <a:off x="342900" y="3085313"/>
            <a:ext cx="85400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Проблемы: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файл сети каждого из комплексов имеет уникальный формат;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формат сетей каждого из комплексов не является открытым;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необходимо проводить дополнительную обработку сети для обеспечения требуемых уровней напряжений в узлах;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17B575D-2BE7-4EA9-99BC-4916B5C2B5C8}"/>
              </a:ext>
            </a:extLst>
          </p:cNvPr>
          <p:cNvSpPr txBox="1"/>
          <p:nvPr/>
        </p:nvSpPr>
        <p:spPr>
          <a:xfrm>
            <a:off x="290504" y="4599788"/>
            <a:ext cx="8540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Перспективы: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сотрудничество с компаниями, выпускающими рассматриваемое ПО;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расширение функций программы для учёта нагрузочного режима;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679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schemeClr val="bg1"/>
                </a:solidFill>
              </a:rPr>
              <a:pPr/>
              <a:t>11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4222" y="338614"/>
            <a:ext cx="8307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cs typeface="Arial" panose="020B0604020202020204" pitchFamily="34" charset="0"/>
              </a:rPr>
              <a:t>Расширение/доработка существующих модулей</a:t>
            </a:r>
          </a:p>
        </p:txBody>
      </p:sp>
      <p:sp>
        <p:nvSpPr>
          <p:cNvPr id="22" name="Номер слайда 4">
            <a:extLst>
              <a:ext uri="{FF2B5EF4-FFF2-40B4-BE49-F238E27FC236}">
                <a16:creationId xmlns:a16="http://schemas.microsoft.com/office/drawing/2014/main" xmlns="" id="{C395C1C3-DC15-4CA2-AE6C-BFC392E3EEAE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EF904D3C-651B-4853-B055-B86A68EFE6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6353494"/>
              </p:ext>
            </p:extLst>
          </p:nvPr>
        </p:nvGraphicFramePr>
        <p:xfrm>
          <a:off x="496280" y="1048926"/>
          <a:ext cx="8984449" cy="563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570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prstClr val="white"/>
                </a:solidFill>
              </a:rPr>
              <a:pPr/>
              <a:t>12</a:t>
            </a:fld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9523" y="364373"/>
            <a:ext cx="6456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cs typeface="Arial" panose="020B0604020202020204" pitchFamily="34" charset="0"/>
              </a:rPr>
              <a:t>Заключение</a:t>
            </a:r>
          </a:p>
        </p:txBody>
      </p:sp>
      <p:sp>
        <p:nvSpPr>
          <p:cNvPr id="22" name="Номер слайда 4">
            <a:extLst>
              <a:ext uri="{FF2B5EF4-FFF2-40B4-BE49-F238E27FC236}">
                <a16:creationId xmlns:a16="http://schemas.microsoft.com/office/drawing/2014/main" xmlns="" id="{C395C1C3-DC15-4CA2-AE6C-BFC392E3EEAE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prstClr val="white"/>
                </a:solidFill>
              </a:rPr>
              <a:t>arurza.ru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3DC2DA-1B38-4393-BEA4-289B9774E000}"/>
              </a:ext>
            </a:extLst>
          </p:cNvPr>
          <p:cNvSpPr txBox="1"/>
          <p:nvPr/>
        </p:nvSpPr>
        <p:spPr>
          <a:xfrm>
            <a:off x="219523" y="1200617"/>
            <a:ext cx="944396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ПВК «АРУ РЗА» имеет следующий ряд преимуществ перед другими ПВК: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Расширенная номенклатура объектов сети позволяет моделировать работу различных элементов в реальной энергосистеме;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ПВК проектировался таким образом, чтобы ознакомление с программой не заняло значительного времени;</a:t>
            </a:r>
          </a:p>
          <a:p>
            <a:endParaRPr lang="ru-RU" sz="2200" dirty="0"/>
          </a:p>
          <a:p>
            <a:r>
              <a:rPr lang="ru-RU" sz="2200" dirty="0"/>
              <a:t>На текущий момент доступный функционал позволяет комфортно работать с ПВК инженерам службы релейной защиты и проектным организациям для проведения расчётов электрических параметров.</a:t>
            </a:r>
          </a:p>
          <a:p>
            <a:endParaRPr lang="ru-RU" sz="2200" dirty="0"/>
          </a:p>
          <a:p>
            <a:r>
              <a:rPr lang="ru-RU" sz="2200" dirty="0"/>
              <a:t>Планы на разработку включают в себя существенное повышение возможностей расчёта а также общее повышение качества ПО, что позволит в дальнейшем применять ПВК «АРУ РЗА» для решения более широкого круга задач. Разработка ведётся во взаимодействии с АО «СО ЕЭС».</a:t>
            </a:r>
          </a:p>
        </p:txBody>
      </p:sp>
    </p:spTree>
    <p:extLst>
      <p:ext uri="{BB962C8B-B14F-4D97-AF65-F5344CB8AC3E}">
        <p14:creationId xmlns:p14="http://schemas.microsoft.com/office/powerpoint/2010/main" val="2355500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5530" y="235064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Благодарим </a:t>
            </a:r>
          </a:p>
          <a:p>
            <a:pPr algn="ctr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за внимание!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prstClr val="white"/>
                </a:solidFill>
              </a:rPr>
              <a:pPr/>
              <a:t>13</a:t>
            </a:fld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8704" y="4509120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630007, г. </a:t>
            </a:r>
            <a:r>
              <a:rPr lang="en-US" b="1" dirty="0" err="1"/>
              <a:t>Новосибирск</a:t>
            </a:r>
            <a:r>
              <a:rPr lang="en-US" b="1" dirty="0"/>
              <a:t>,</a:t>
            </a:r>
            <a:r>
              <a:rPr lang="ru-RU" b="1" dirty="0"/>
              <a:t> </a:t>
            </a:r>
            <a:r>
              <a:rPr lang="en-US" b="1" dirty="0" err="1"/>
              <a:t>ул</a:t>
            </a:r>
            <a:r>
              <a:rPr lang="en-US" b="1" dirty="0"/>
              <a:t>. </a:t>
            </a:r>
            <a:r>
              <a:rPr lang="en-US" b="1" dirty="0" err="1"/>
              <a:t>Коммунистическая</a:t>
            </a:r>
            <a:r>
              <a:rPr lang="en-US" b="1" dirty="0"/>
              <a:t>, 2</a:t>
            </a:r>
            <a:endParaRPr lang="ru-RU" b="1" dirty="0"/>
          </a:p>
          <a:p>
            <a:pPr algn="ctr"/>
            <a:r>
              <a:rPr lang="en-US" dirty="0"/>
              <a:t>БЦ «</a:t>
            </a:r>
            <a:r>
              <a:rPr lang="en-US" dirty="0" err="1"/>
              <a:t>Евразия</a:t>
            </a:r>
            <a:r>
              <a:rPr lang="en-US" dirty="0"/>
              <a:t>», </a:t>
            </a:r>
            <a:r>
              <a:rPr lang="en-US" dirty="0" err="1"/>
              <a:t>офис</a:t>
            </a:r>
            <a:r>
              <a:rPr lang="en-US" dirty="0"/>
              <a:t> 702</a:t>
            </a:r>
            <a:endParaRPr lang="ru-RU" dirty="0"/>
          </a:p>
          <a:p>
            <a:pPr algn="ctr"/>
            <a:r>
              <a:rPr lang="ru-RU" dirty="0"/>
              <a:t>Тел.</a:t>
            </a:r>
            <a:r>
              <a:rPr lang="en-US" dirty="0"/>
              <a:t>: +7 (383) 328-12-5</a:t>
            </a:r>
            <a:r>
              <a:rPr lang="ru-RU" dirty="0"/>
              <a:t>4</a:t>
            </a:r>
          </a:p>
          <a:p>
            <a:pPr algn="ctr"/>
            <a:r>
              <a:rPr lang="ru-RU" dirty="0"/>
              <a:t>Факс</a:t>
            </a:r>
            <a:r>
              <a:rPr lang="en-US" dirty="0"/>
              <a:t>:</a:t>
            </a:r>
            <a:r>
              <a:rPr lang="ru-RU" dirty="0"/>
              <a:t> </a:t>
            </a:r>
            <a:r>
              <a:rPr lang="en-US" dirty="0"/>
              <a:t>+7 (383) 328-12-5</a:t>
            </a:r>
            <a:r>
              <a:rPr lang="ru-RU" dirty="0"/>
              <a:t>1</a:t>
            </a:r>
          </a:p>
          <a:p>
            <a:pPr algn="ctr"/>
            <a:r>
              <a:rPr lang="en-US" u="sng" dirty="0">
                <a:hlinkClick r:id="rId3"/>
              </a:rPr>
              <a:t>ntcees@nsk.so-ups.ru</a:t>
            </a:r>
            <a:endParaRPr lang="en-US" u="sng" dirty="0"/>
          </a:p>
          <a:p>
            <a:pPr algn="ctr"/>
            <a:r>
              <a:rPr lang="en-US" u="sng">
                <a:hlinkClick r:id="rId4"/>
              </a:rPr>
              <a:t>www.arurza.ru</a:t>
            </a:r>
            <a:endParaRPr lang="ru-RU" dirty="0"/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xmlns="" id="{03F915F4-B2A0-47F4-8F4F-A7672F180A88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5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prstClr val="white"/>
                </a:solidFill>
              </a:rPr>
              <a:pPr/>
              <a:t>2</a:t>
            </a:fld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9523" y="364373"/>
            <a:ext cx="6456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cs typeface="Arial" panose="020B0604020202020204" pitchFamily="34" charset="0"/>
              </a:rPr>
              <a:t>Направления развития</a:t>
            </a:r>
          </a:p>
        </p:txBody>
      </p:sp>
      <p:sp>
        <p:nvSpPr>
          <p:cNvPr id="22" name="Номер слайда 4">
            <a:extLst>
              <a:ext uri="{FF2B5EF4-FFF2-40B4-BE49-F238E27FC236}">
                <a16:creationId xmlns:a16="http://schemas.microsoft.com/office/drawing/2014/main" xmlns="" id="{C395C1C3-DC15-4CA2-AE6C-BFC392E3EEAE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prstClr val="white"/>
                </a:solidFill>
              </a:rPr>
              <a:t>arurza.ru</a:t>
            </a:r>
            <a:endParaRPr lang="ru-RU" sz="1600" dirty="0">
              <a:solidFill>
                <a:prstClr val="white"/>
              </a:solidFill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67EF06DD-A430-47AA-8997-5E33B85102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4583512"/>
              </p:ext>
            </p:extLst>
          </p:nvPr>
        </p:nvGraphicFramePr>
        <p:xfrm>
          <a:off x="219523" y="1170512"/>
          <a:ext cx="9465653" cy="5436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1157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schemeClr val="bg1"/>
                </a:solidFill>
              </a:rPr>
              <a:pPr/>
              <a:t>3</a:t>
            </a:fld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1121546"/>
            <a:ext cx="9621748" cy="55443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52" y="1317908"/>
            <a:ext cx="306722" cy="313248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7" name="Полилиния 6"/>
          <p:cNvSpPr/>
          <p:nvPr/>
        </p:nvSpPr>
        <p:spPr>
          <a:xfrm>
            <a:off x="2185988" y="2590800"/>
            <a:ext cx="466725" cy="200025"/>
          </a:xfrm>
          <a:custGeom>
            <a:avLst/>
            <a:gdLst>
              <a:gd name="connsiteX0" fmla="*/ 4762 w 466725"/>
              <a:gd name="connsiteY0" fmla="*/ 200025 h 200025"/>
              <a:gd name="connsiteX1" fmla="*/ 466725 w 466725"/>
              <a:gd name="connsiteY1" fmla="*/ 200025 h 200025"/>
              <a:gd name="connsiteX2" fmla="*/ 466725 w 466725"/>
              <a:gd name="connsiteY2" fmla="*/ 0 h 200025"/>
              <a:gd name="connsiteX3" fmla="*/ 233362 w 466725"/>
              <a:gd name="connsiteY3" fmla="*/ 0 h 200025"/>
              <a:gd name="connsiteX4" fmla="*/ 233362 w 466725"/>
              <a:gd name="connsiteY4" fmla="*/ 109538 h 200025"/>
              <a:gd name="connsiteX5" fmla="*/ 0 w 466725"/>
              <a:gd name="connsiteY5" fmla="*/ 109538 h 200025"/>
              <a:gd name="connsiteX6" fmla="*/ 4762 w 466725"/>
              <a:gd name="connsiteY6" fmla="*/ 200025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725" h="200025">
                <a:moveTo>
                  <a:pt x="4762" y="200025"/>
                </a:moveTo>
                <a:lnTo>
                  <a:pt x="466725" y="200025"/>
                </a:lnTo>
                <a:lnTo>
                  <a:pt x="466725" y="0"/>
                </a:lnTo>
                <a:lnTo>
                  <a:pt x="233362" y="0"/>
                </a:lnTo>
                <a:lnTo>
                  <a:pt x="233362" y="109538"/>
                </a:lnTo>
                <a:lnTo>
                  <a:pt x="0" y="109538"/>
                </a:lnTo>
                <a:lnTo>
                  <a:pt x="4762" y="200025"/>
                </a:lnTo>
                <a:close/>
              </a:path>
            </a:pathLst>
          </a:custGeom>
          <a:solidFill>
            <a:srgbClr val="66FF66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1895475" y="3295650"/>
            <a:ext cx="414338" cy="104775"/>
          </a:xfrm>
          <a:custGeom>
            <a:avLst/>
            <a:gdLst>
              <a:gd name="connsiteX0" fmla="*/ 4763 w 414338"/>
              <a:gd name="connsiteY0" fmla="*/ 0 h 104775"/>
              <a:gd name="connsiteX1" fmla="*/ 414338 w 414338"/>
              <a:gd name="connsiteY1" fmla="*/ 0 h 104775"/>
              <a:gd name="connsiteX2" fmla="*/ 414338 w 414338"/>
              <a:gd name="connsiteY2" fmla="*/ 104775 h 104775"/>
              <a:gd name="connsiteX3" fmla="*/ 0 w 414338"/>
              <a:gd name="connsiteY3" fmla="*/ 104775 h 104775"/>
              <a:gd name="connsiteX4" fmla="*/ 4763 w 414338"/>
              <a:gd name="connsiteY4" fmla="*/ 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338" h="104775">
                <a:moveTo>
                  <a:pt x="4763" y="0"/>
                </a:moveTo>
                <a:lnTo>
                  <a:pt x="414338" y="0"/>
                </a:lnTo>
                <a:lnTo>
                  <a:pt x="414338" y="104775"/>
                </a:lnTo>
                <a:lnTo>
                  <a:pt x="0" y="104775"/>
                </a:lnTo>
                <a:lnTo>
                  <a:pt x="4763" y="0"/>
                </a:lnTo>
                <a:close/>
              </a:path>
            </a:pathLst>
          </a:custGeom>
          <a:solidFill>
            <a:srgbClr val="66FF66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3743153" y="2161997"/>
            <a:ext cx="466725" cy="200025"/>
          </a:xfrm>
          <a:custGeom>
            <a:avLst/>
            <a:gdLst>
              <a:gd name="connsiteX0" fmla="*/ 4762 w 466725"/>
              <a:gd name="connsiteY0" fmla="*/ 200025 h 200025"/>
              <a:gd name="connsiteX1" fmla="*/ 466725 w 466725"/>
              <a:gd name="connsiteY1" fmla="*/ 200025 h 200025"/>
              <a:gd name="connsiteX2" fmla="*/ 466725 w 466725"/>
              <a:gd name="connsiteY2" fmla="*/ 0 h 200025"/>
              <a:gd name="connsiteX3" fmla="*/ 233362 w 466725"/>
              <a:gd name="connsiteY3" fmla="*/ 0 h 200025"/>
              <a:gd name="connsiteX4" fmla="*/ 233362 w 466725"/>
              <a:gd name="connsiteY4" fmla="*/ 109538 h 200025"/>
              <a:gd name="connsiteX5" fmla="*/ 0 w 466725"/>
              <a:gd name="connsiteY5" fmla="*/ 109538 h 200025"/>
              <a:gd name="connsiteX6" fmla="*/ 4762 w 466725"/>
              <a:gd name="connsiteY6" fmla="*/ 200025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725" h="200025">
                <a:moveTo>
                  <a:pt x="4762" y="200025"/>
                </a:moveTo>
                <a:lnTo>
                  <a:pt x="466725" y="200025"/>
                </a:lnTo>
                <a:lnTo>
                  <a:pt x="466725" y="0"/>
                </a:lnTo>
                <a:lnTo>
                  <a:pt x="233362" y="0"/>
                </a:lnTo>
                <a:lnTo>
                  <a:pt x="233362" y="109538"/>
                </a:lnTo>
                <a:lnTo>
                  <a:pt x="0" y="109538"/>
                </a:lnTo>
                <a:lnTo>
                  <a:pt x="4762" y="200025"/>
                </a:lnTo>
                <a:close/>
              </a:path>
            </a:pathLst>
          </a:custGeom>
          <a:solidFill>
            <a:srgbClr val="66FF66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3459884" y="2864593"/>
            <a:ext cx="414338" cy="104775"/>
          </a:xfrm>
          <a:custGeom>
            <a:avLst/>
            <a:gdLst>
              <a:gd name="connsiteX0" fmla="*/ 4763 w 414338"/>
              <a:gd name="connsiteY0" fmla="*/ 0 h 104775"/>
              <a:gd name="connsiteX1" fmla="*/ 414338 w 414338"/>
              <a:gd name="connsiteY1" fmla="*/ 0 h 104775"/>
              <a:gd name="connsiteX2" fmla="*/ 414338 w 414338"/>
              <a:gd name="connsiteY2" fmla="*/ 104775 h 104775"/>
              <a:gd name="connsiteX3" fmla="*/ 0 w 414338"/>
              <a:gd name="connsiteY3" fmla="*/ 104775 h 104775"/>
              <a:gd name="connsiteX4" fmla="*/ 4763 w 414338"/>
              <a:gd name="connsiteY4" fmla="*/ 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338" h="104775">
                <a:moveTo>
                  <a:pt x="4763" y="0"/>
                </a:moveTo>
                <a:lnTo>
                  <a:pt x="414338" y="0"/>
                </a:lnTo>
                <a:lnTo>
                  <a:pt x="414338" y="104775"/>
                </a:lnTo>
                <a:lnTo>
                  <a:pt x="0" y="104775"/>
                </a:lnTo>
                <a:lnTo>
                  <a:pt x="4763" y="0"/>
                </a:lnTo>
                <a:close/>
              </a:path>
            </a:pathLst>
          </a:custGeom>
          <a:solidFill>
            <a:srgbClr val="66FF66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219524" y="2677095"/>
            <a:ext cx="414338" cy="104775"/>
          </a:xfrm>
          <a:custGeom>
            <a:avLst/>
            <a:gdLst>
              <a:gd name="connsiteX0" fmla="*/ 4763 w 414338"/>
              <a:gd name="connsiteY0" fmla="*/ 0 h 104775"/>
              <a:gd name="connsiteX1" fmla="*/ 414338 w 414338"/>
              <a:gd name="connsiteY1" fmla="*/ 0 h 104775"/>
              <a:gd name="connsiteX2" fmla="*/ 414338 w 414338"/>
              <a:gd name="connsiteY2" fmla="*/ 104775 h 104775"/>
              <a:gd name="connsiteX3" fmla="*/ 0 w 414338"/>
              <a:gd name="connsiteY3" fmla="*/ 104775 h 104775"/>
              <a:gd name="connsiteX4" fmla="*/ 4763 w 414338"/>
              <a:gd name="connsiteY4" fmla="*/ 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338" h="104775">
                <a:moveTo>
                  <a:pt x="4763" y="0"/>
                </a:moveTo>
                <a:lnTo>
                  <a:pt x="414338" y="0"/>
                </a:lnTo>
                <a:lnTo>
                  <a:pt x="414338" y="104775"/>
                </a:lnTo>
                <a:lnTo>
                  <a:pt x="0" y="104775"/>
                </a:lnTo>
                <a:lnTo>
                  <a:pt x="4763" y="0"/>
                </a:lnTo>
                <a:close/>
              </a:path>
            </a:pathLst>
          </a:cu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1891162" y="3409951"/>
            <a:ext cx="414338" cy="316607"/>
          </a:xfrm>
          <a:custGeom>
            <a:avLst/>
            <a:gdLst>
              <a:gd name="connsiteX0" fmla="*/ 4763 w 414338"/>
              <a:gd name="connsiteY0" fmla="*/ 0 h 104775"/>
              <a:gd name="connsiteX1" fmla="*/ 414338 w 414338"/>
              <a:gd name="connsiteY1" fmla="*/ 0 h 104775"/>
              <a:gd name="connsiteX2" fmla="*/ 414338 w 414338"/>
              <a:gd name="connsiteY2" fmla="*/ 104775 h 104775"/>
              <a:gd name="connsiteX3" fmla="*/ 0 w 414338"/>
              <a:gd name="connsiteY3" fmla="*/ 104775 h 104775"/>
              <a:gd name="connsiteX4" fmla="*/ 4763 w 414338"/>
              <a:gd name="connsiteY4" fmla="*/ 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338" h="104775">
                <a:moveTo>
                  <a:pt x="4763" y="0"/>
                </a:moveTo>
                <a:lnTo>
                  <a:pt x="414338" y="0"/>
                </a:lnTo>
                <a:lnTo>
                  <a:pt x="414338" y="104775"/>
                </a:lnTo>
                <a:lnTo>
                  <a:pt x="0" y="104775"/>
                </a:lnTo>
                <a:lnTo>
                  <a:pt x="4763" y="0"/>
                </a:lnTo>
                <a:close/>
              </a:path>
            </a:pathLst>
          </a:cu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3459884" y="2981176"/>
            <a:ext cx="414338" cy="316607"/>
          </a:xfrm>
          <a:custGeom>
            <a:avLst/>
            <a:gdLst>
              <a:gd name="connsiteX0" fmla="*/ 4763 w 414338"/>
              <a:gd name="connsiteY0" fmla="*/ 0 h 104775"/>
              <a:gd name="connsiteX1" fmla="*/ 414338 w 414338"/>
              <a:gd name="connsiteY1" fmla="*/ 0 h 104775"/>
              <a:gd name="connsiteX2" fmla="*/ 414338 w 414338"/>
              <a:gd name="connsiteY2" fmla="*/ 104775 h 104775"/>
              <a:gd name="connsiteX3" fmla="*/ 0 w 414338"/>
              <a:gd name="connsiteY3" fmla="*/ 104775 h 104775"/>
              <a:gd name="connsiteX4" fmla="*/ 4763 w 414338"/>
              <a:gd name="connsiteY4" fmla="*/ 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338" h="104775">
                <a:moveTo>
                  <a:pt x="4763" y="0"/>
                </a:moveTo>
                <a:lnTo>
                  <a:pt x="414338" y="0"/>
                </a:lnTo>
                <a:lnTo>
                  <a:pt x="414338" y="104775"/>
                </a:lnTo>
                <a:lnTo>
                  <a:pt x="0" y="104775"/>
                </a:lnTo>
                <a:lnTo>
                  <a:pt x="4763" y="0"/>
                </a:lnTo>
                <a:close/>
              </a:path>
            </a:pathLst>
          </a:cu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4732169" y="3440857"/>
            <a:ext cx="414338" cy="104775"/>
          </a:xfrm>
          <a:custGeom>
            <a:avLst/>
            <a:gdLst>
              <a:gd name="connsiteX0" fmla="*/ 4763 w 414338"/>
              <a:gd name="connsiteY0" fmla="*/ 0 h 104775"/>
              <a:gd name="connsiteX1" fmla="*/ 414338 w 414338"/>
              <a:gd name="connsiteY1" fmla="*/ 0 h 104775"/>
              <a:gd name="connsiteX2" fmla="*/ 414338 w 414338"/>
              <a:gd name="connsiteY2" fmla="*/ 104775 h 104775"/>
              <a:gd name="connsiteX3" fmla="*/ 0 w 414338"/>
              <a:gd name="connsiteY3" fmla="*/ 104775 h 104775"/>
              <a:gd name="connsiteX4" fmla="*/ 4763 w 414338"/>
              <a:gd name="connsiteY4" fmla="*/ 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338" h="104775">
                <a:moveTo>
                  <a:pt x="4763" y="0"/>
                </a:moveTo>
                <a:lnTo>
                  <a:pt x="414338" y="0"/>
                </a:lnTo>
                <a:lnTo>
                  <a:pt x="414338" y="104775"/>
                </a:lnTo>
                <a:lnTo>
                  <a:pt x="0" y="104775"/>
                </a:lnTo>
                <a:lnTo>
                  <a:pt x="4763" y="0"/>
                </a:lnTo>
                <a:close/>
              </a:path>
            </a:pathLst>
          </a:cu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2946302" y="5598766"/>
            <a:ext cx="414338" cy="104775"/>
          </a:xfrm>
          <a:custGeom>
            <a:avLst/>
            <a:gdLst>
              <a:gd name="connsiteX0" fmla="*/ 4763 w 414338"/>
              <a:gd name="connsiteY0" fmla="*/ 0 h 104775"/>
              <a:gd name="connsiteX1" fmla="*/ 414338 w 414338"/>
              <a:gd name="connsiteY1" fmla="*/ 0 h 104775"/>
              <a:gd name="connsiteX2" fmla="*/ 414338 w 414338"/>
              <a:gd name="connsiteY2" fmla="*/ 104775 h 104775"/>
              <a:gd name="connsiteX3" fmla="*/ 0 w 414338"/>
              <a:gd name="connsiteY3" fmla="*/ 104775 h 104775"/>
              <a:gd name="connsiteX4" fmla="*/ 4763 w 414338"/>
              <a:gd name="connsiteY4" fmla="*/ 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338" h="104775">
                <a:moveTo>
                  <a:pt x="4763" y="0"/>
                </a:moveTo>
                <a:lnTo>
                  <a:pt x="414338" y="0"/>
                </a:lnTo>
                <a:lnTo>
                  <a:pt x="414338" y="104775"/>
                </a:lnTo>
                <a:lnTo>
                  <a:pt x="0" y="104775"/>
                </a:lnTo>
                <a:lnTo>
                  <a:pt x="4763" y="0"/>
                </a:lnTo>
                <a:close/>
              </a:path>
            </a:pathLst>
          </a:cu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5399337" y="5776686"/>
            <a:ext cx="414338" cy="104775"/>
          </a:xfrm>
          <a:custGeom>
            <a:avLst/>
            <a:gdLst>
              <a:gd name="connsiteX0" fmla="*/ 4763 w 414338"/>
              <a:gd name="connsiteY0" fmla="*/ 0 h 104775"/>
              <a:gd name="connsiteX1" fmla="*/ 414338 w 414338"/>
              <a:gd name="connsiteY1" fmla="*/ 0 h 104775"/>
              <a:gd name="connsiteX2" fmla="*/ 414338 w 414338"/>
              <a:gd name="connsiteY2" fmla="*/ 104775 h 104775"/>
              <a:gd name="connsiteX3" fmla="*/ 0 w 414338"/>
              <a:gd name="connsiteY3" fmla="*/ 104775 h 104775"/>
              <a:gd name="connsiteX4" fmla="*/ 4763 w 414338"/>
              <a:gd name="connsiteY4" fmla="*/ 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338" h="104775">
                <a:moveTo>
                  <a:pt x="4763" y="0"/>
                </a:moveTo>
                <a:lnTo>
                  <a:pt x="414338" y="0"/>
                </a:lnTo>
                <a:lnTo>
                  <a:pt x="414338" y="104775"/>
                </a:lnTo>
                <a:lnTo>
                  <a:pt x="0" y="104775"/>
                </a:lnTo>
                <a:lnTo>
                  <a:pt x="4763" y="0"/>
                </a:lnTo>
                <a:close/>
              </a:path>
            </a:pathLst>
          </a:cu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7247730" y="3300413"/>
            <a:ext cx="414338" cy="104775"/>
          </a:xfrm>
          <a:custGeom>
            <a:avLst/>
            <a:gdLst>
              <a:gd name="connsiteX0" fmla="*/ 4763 w 414338"/>
              <a:gd name="connsiteY0" fmla="*/ 0 h 104775"/>
              <a:gd name="connsiteX1" fmla="*/ 414338 w 414338"/>
              <a:gd name="connsiteY1" fmla="*/ 0 h 104775"/>
              <a:gd name="connsiteX2" fmla="*/ 414338 w 414338"/>
              <a:gd name="connsiteY2" fmla="*/ 104775 h 104775"/>
              <a:gd name="connsiteX3" fmla="*/ 0 w 414338"/>
              <a:gd name="connsiteY3" fmla="*/ 104775 h 104775"/>
              <a:gd name="connsiteX4" fmla="*/ 4763 w 414338"/>
              <a:gd name="connsiteY4" fmla="*/ 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338" h="104775">
                <a:moveTo>
                  <a:pt x="4763" y="0"/>
                </a:moveTo>
                <a:lnTo>
                  <a:pt x="414338" y="0"/>
                </a:lnTo>
                <a:lnTo>
                  <a:pt x="414338" y="104775"/>
                </a:lnTo>
                <a:lnTo>
                  <a:pt x="0" y="104775"/>
                </a:lnTo>
                <a:lnTo>
                  <a:pt x="4763" y="0"/>
                </a:lnTo>
                <a:close/>
              </a:path>
            </a:pathLst>
          </a:cu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28464" y="364373"/>
            <a:ext cx="6120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cs typeface="Arial" panose="020B0604020202020204" pitchFamily="34" charset="0"/>
              </a:rPr>
              <a:t>Модуль анализа срабатывания защит</a:t>
            </a:r>
          </a:p>
        </p:txBody>
      </p:sp>
      <p:sp>
        <p:nvSpPr>
          <p:cNvPr id="22" name="Номер слайда 4">
            <a:extLst>
              <a:ext uri="{FF2B5EF4-FFF2-40B4-BE49-F238E27FC236}">
                <a16:creationId xmlns:a16="http://schemas.microsoft.com/office/drawing/2014/main" xmlns="" id="{C395C1C3-DC15-4CA2-AE6C-BFC392E3EEAE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81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schemeClr val="bg1"/>
                </a:solidFill>
              </a:rPr>
              <a:pPr/>
              <a:t>4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8464" y="342639"/>
            <a:ext cx="8307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cs typeface="Arial" panose="020B0604020202020204" pitchFamily="34" charset="0"/>
              </a:rPr>
              <a:t>Модуль ОМП</a:t>
            </a:r>
          </a:p>
        </p:txBody>
      </p:sp>
      <p:sp>
        <p:nvSpPr>
          <p:cNvPr id="22" name="Номер слайда 4">
            <a:extLst>
              <a:ext uri="{FF2B5EF4-FFF2-40B4-BE49-F238E27FC236}">
                <a16:creationId xmlns:a16="http://schemas.microsoft.com/office/drawing/2014/main" xmlns="" id="{C395C1C3-DC15-4CA2-AE6C-BFC392E3EEAE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422D06C-8CA3-4D18-B326-4B7F1538DD26}"/>
              </a:ext>
            </a:extLst>
          </p:cNvPr>
          <p:cNvSpPr txBox="1"/>
          <p:nvPr/>
        </p:nvSpPr>
        <p:spPr>
          <a:xfrm>
            <a:off x="259092" y="1184983"/>
            <a:ext cx="9332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Позволяет определять место повреждения на объектах сети, с учётом заданных параметров повреждений в местах установки фиксирующих приборов. Программа производит анализ достоверности полученных результатов.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8AA6CB-F28E-4F12-93AC-DC3AA91688D4}"/>
              </a:ext>
            </a:extLst>
          </p:cNvPr>
          <p:cNvSpPr txBox="1"/>
          <p:nvPr/>
        </p:nvSpPr>
        <p:spPr>
          <a:xfrm>
            <a:off x="259089" y="2108313"/>
            <a:ext cx="9332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Вспомогательные функции: объединение линий (элементов), задание режима работы сети с помощью файла команд, реализация объекта – фиксирующий прибор, подбор переходного сопротивления.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C8B3E20-66CA-46BC-9579-E6E291F4496F}"/>
              </a:ext>
            </a:extLst>
          </p:cNvPr>
          <p:cNvSpPr txBox="1"/>
          <p:nvPr/>
        </p:nvSpPr>
        <p:spPr>
          <a:xfrm>
            <a:off x="259089" y="3027601"/>
            <a:ext cx="9332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Обратная задача – замер электрических величин в местах установки фиксирующих приборов по заданным параметрам повреждения.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E7E2765-964F-4B99-B614-2963865BA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724510"/>
            <a:ext cx="9906000" cy="2942822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3EFBEA70-3CBE-4697-A823-D2838726837A}"/>
              </a:ext>
            </a:extLst>
          </p:cNvPr>
          <p:cNvSpPr/>
          <p:nvPr/>
        </p:nvSpPr>
        <p:spPr>
          <a:xfrm>
            <a:off x="1800808" y="4068147"/>
            <a:ext cx="727788" cy="6438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ФП1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1D28E5BC-5788-4D8F-B646-DD228203F095}"/>
              </a:ext>
            </a:extLst>
          </p:cNvPr>
          <p:cNvSpPr/>
          <p:nvPr/>
        </p:nvSpPr>
        <p:spPr>
          <a:xfrm>
            <a:off x="8825078" y="5702628"/>
            <a:ext cx="727788" cy="6438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ФП2</a:t>
            </a:r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xmlns="" id="{51133470-F98F-4282-A34E-3186E79D7433}"/>
              </a:ext>
            </a:extLst>
          </p:cNvPr>
          <p:cNvSpPr/>
          <p:nvPr/>
        </p:nvSpPr>
        <p:spPr>
          <a:xfrm>
            <a:off x="7221894" y="4390053"/>
            <a:ext cx="233265" cy="54584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2C484E7-AC9C-42CB-BB2F-67AC30BD1A47}"/>
              </a:ext>
            </a:extLst>
          </p:cNvPr>
          <p:cNvSpPr txBox="1"/>
          <p:nvPr/>
        </p:nvSpPr>
        <p:spPr>
          <a:xfrm>
            <a:off x="6139543" y="3724510"/>
            <a:ext cx="2425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Место повреждения</a:t>
            </a:r>
          </a:p>
          <a:p>
            <a:pPr algn="ctr"/>
            <a:r>
              <a:rPr lang="ru-RU" dirty="0"/>
              <a:t>(%, км)</a:t>
            </a:r>
          </a:p>
        </p:txBody>
      </p:sp>
    </p:spTree>
    <p:extLst>
      <p:ext uri="{BB962C8B-B14F-4D97-AF65-F5344CB8AC3E}">
        <p14:creationId xmlns:p14="http://schemas.microsoft.com/office/powerpoint/2010/main" val="397718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1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975" y="332109"/>
            <a:ext cx="8388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cs typeface="Arial" panose="020B0604020202020204" pitchFamily="34" charset="0"/>
              </a:rPr>
              <a:t>Расчёт параметров кабельных и воздушных линий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schemeClr val="bg1"/>
                </a:solidFill>
              </a:rPr>
              <a:pPr/>
              <a:t>5</a:t>
            </a:fld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energocon.com/user/Image/obuchenie_electro/1289/f1293_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72"/>
          <a:stretch/>
        </p:blipFill>
        <p:spPr bwMode="auto">
          <a:xfrm>
            <a:off x="416496" y="1484784"/>
            <a:ext cx="40893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1112" y="4077072"/>
            <a:ext cx="2376264" cy="2356351"/>
          </a:xfrm>
          <a:prstGeom prst="rect">
            <a:avLst/>
          </a:prstGeom>
        </p:spPr>
      </p:pic>
      <p:sp>
        <p:nvSpPr>
          <p:cNvPr id="3" name="AutoShape 18" descr="Картинки по запросу кабельная линия из сшитого полиэтилена в разрез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 descr="http://forca.ru/images/stati/cable/sp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56" y="1484785"/>
            <a:ext cx="2420515" cy="242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кабель трубный высокого давлен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10180"/>
            <a:ext cx="1975346" cy="241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557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schemeClr val="bg1"/>
                </a:solidFill>
              </a:rPr>
              <a:pPr/>
              <a:t>6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8464" y="171189"/>
            <a:ext cx="8307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cs typeface="Arial" panose="020B0604020202020204" pitchFamily="34" charset="0"/>
              </a:rPr>
              <a:t>Шаблоны типовых электрических принципиальных схем РУ электрических станций и подстанций</a:t>
            </a:r>
          </a:p>
        </p:txBody>
      </p:sp>
      <p:sp>
        <p:nvSpPr>
          <p:cNvPr id="22" name="Номер слайда 4">
            <a:extLst>
              <a:ext uri="{FF2B5EF4-FFF2-40B4-BE49-F238E27FC236}">
                <a16:creationId xmlns:a16="http://schemas.microsoft.com/office/drawing/2014/main" xmlns="" id="{C395C1C3-DC15-4CA2-AE6C-BFC392E3EEAE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0E3D5C6-6537-453A-8CE8-090EDF804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159" y="1470348"/>
            <a:ext cx="5416042" cy="48992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C00834F-5620-43EF-AC33-D9FD729BC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9059" y="1455144"/>
            <a:ext cx="5450242" cy="485021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7C3A5EB-B101-47BE-8312-6338C66D29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1147" y="1172633"/>
            <a:ext cx="4866527" cy="549469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B960891-B6D0-4675-94E0-4CC96C85CCAC}"/>
              </a:ext>
            </a:extLst>
          </p:cNvPr>
          <p:cNvSpPr/>
          <p:nvPr/>
        </p:nvSpPr>
        <p:spPr>
          <a:xfrm>
            <a:off x="128464" y="1552518"/>
            <a:ext cx="39928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Типовые принципиальные схемы: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РУ подстанций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РУ электрических станций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Энергоблоков эл. станций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Пунктов переключения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B1166C6-DF60-4A25-B9A0-40EA8EDBEB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0601" y="1724104"/>
            <a:ext cx="3467617" cy="43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6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schemeClr val="bg1"/>
                </a:solidFill>
              </a:rPr>
              <a:pPr/>
              <a:t>7</a:t>
            </a:fld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96" y="1301583"/>
            <a:ext cx="3600400" cy="2905879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Стрелка вправо 6"/>
          <p:cNvSpPr/>
          <p:nvPr/>
        </p:nvSpPr>
        <p:spPr>
          <a:xfrm>
            <a:off x="4448944" y="1844824"/>
            <a:ext cx="2020060" cy="7809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207" y="1321779"/>
            <a:ext cx="2329257" cy="21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928" y="3774544"/>
            <a:ext cx="3217948" cy="275313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Стрелка углом 5"/>
          <p:cNvSpPr/>
          <p:nvPr/>
        </p:nvSpPr>
        <p:spPr>
          <a:xfrm rot="10800000">
            <a:off x="7761312" y="3645024"/>
            <a:ext cx="936104" cy="159867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C5021E-8518-4ADF-93A7-39A852341113}"/>
              </a:ext>
            </a:extLst>
          </p:cNvPr>
          <p:cNvSpPr txBox="1"/>
          <p:nvPr/>
        </p:nvSpPr>
        <p:spPr>
          <a:xfrm>
            <a:off x="151329" y="327142"/>
            <a:ext cx="8307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cs typeface="Arial" panose="020B0604020202020204" pitchFamily="34" charset="0"/>
              </a:rPr>
              <a:t>Элемент со сложной внутренней структурой</a:t>
            </a:r>
          </a:p>
        </p:txBody>
      </p:sp>
    </p:spTree>
    <p:extLst>
      <p:ext uri="{BB962C8B-B14F-4D97-AF65-F5344CB8AC3E}">
        <p14:creationId xmlns:p14="http://schemas.microsoft.com/office/powerpoint/2010/main" val="336222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schemeClr val="bg1"/>
                </a:solidFill>
              </a:rPr>
              <a:pPr/>
              <a:t>8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8464" y="325735"/>
            <a:ext cx="8307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cs typeface="Arial" panose="020B0604020202020204" pitchFamily="34" charset="0"/>
              </a:rPr>
              <a:t>Серверная версия программы</a:t>
            </a:r>
          </a:p>
        </p:txBody>
      </p:sp>
      <p:sp>
        <p:nvSpPr>
          <p:cNvPr id="22" name="Номер слайда 4">
            <a:extLst>
              <a:ext uri="{FF2B5EF4-FFF2-40B4-BE49-F238E27FC236}">
                <a16:creationId xmlns:a16="http://schemas.microsoft.com/office/drawing/2014/main" xmlns="" id="{C395C1C3-DC15-4CA2-AE6C-BFC392E3EEAE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298E35CB-7190-4775-95FA-F92E2669F0E5}"/>
              </a:ext>
            </a:extLst>
          </p:cNvPr>
          <p:cNvSpPr/>
          <p:nvPr/>
        </p:nvSpPr>
        <p:spPr>
          <a:xfrm>
            <a:off x="3780236" y="3608116"/>
            <a:ext cx="2041864" cy="976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сервер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1CC20E9-9191-4C20-8AAC-05AE7ED7C996}"/>
              </a:ext>
            </a:extLst>
          </p:cNvPr>
          <p:cNvSpPr/>
          <p:nvPr/>
        </p:nvSpPr>
        <p:spPr>
          <a:xfrm>
            <a:off x="246206" y="5153470"/>
            <a:ext cx="1242874" cy="12428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клиент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EB33195-12E2-45F4-BECF-EA5910C0B521}"/>
              </a:ext>
            </a:extLst>
          </p:cNvPr>
          <p:cNvSpPr/>
          <p:nvPr/>
        </p:nvSpPr>
        <p:spPr>
          <a:xfrm>
            <a:off x="4298142" y="5374648"/>
            <a:ext cx="1242874" cy="12428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клиент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F1ABA204-AC26-4914-93A5-1230F0297E0C}"/>
              </a:ext>
            </a:extLst>
          </p:cNvPr>
          <p:cNvSpPr/>
          <p:nvPr/>
        </p:nvSpPr>
        <p:spPr>
          <a:xfrm>
            <a:off x="6940215" y="5153470"/>
            <a:ext cx="1242874" cy="12428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клиент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C5C946CE-9301-46F2-AA27-FB154097FD16}"/>
              </a:ext>
            </a:extLst>
          </p:cNvPr>
          <p:cNvCxnSpPr>
            <a:cxnSpLocks/>
          </p:cNvCxnSpPr>
          <p:nvPr/>
        </p:nvCxnSpPr>
        <p:spPr>
          <a:xfrm flipV="1">
            <a:off x="902648" y="4150233"/>
            <a:ext cx="2787866" cy="8886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91FB8A5-28C8-42A5-A78B-5A2A836EA525}"/>
              </a:ext>
            </a:extLst>
          </p:cNvPr>
          <p:cNvSpPr txBox="1"/>
          <p:nvPr/>
        </p:nvSpPr>
        <p:spPr>
          <a:xfrm>
            <a:off x="673033" y="3655034"/>
            <a:ext cx="2411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Запрос (аутентификация клиента)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12AD83A2-D989-4025-8EB8-A03739D1F5FE}"/>
              </a:ext>
            </a:extLst>
          </p:cNvPr>
          <p:cNvCxnSpPr>
            <a:cxnSpLocks/>
          </p:cNvCxnSpPr>
          <p:nvPr/>
        </p:nvCxnSpPr>
        <p:spPr>
          <a:xfrm flipH="1">
            <a:off x="1210302" y="4391171"/>
            <a:ext cx="2490134" cy="8276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C0191B8-65A7-4424-A078-1D49815057CF}"/>
              </a:ext>
            </a:extLst>
          </p:cNvPr>
          <p:cNvSpPr txBox="1"/>
          <p:nvPr/>
        </p:nvSpPr>
        <p:spPr>
          <a:xfrm>
            <a:off x="1940925" y="4862125"/>
            <a:ext cx="1223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Файл сети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D44072E7-7BD8-429F-A124-E3BF8D077A05}"/>
              </a:ext>
            </a:extLst>
          </p:cNvPr>
          <p:cNvCxnSpPr>
            <a:cxnSpLocks/>
          </p:cNvCxnSpPr>
          <p:nvPr/>
        </p:nvCxnSpPr>
        <p:spPr>
          <a:xfrm flipV="1">
            <a:off x="5045581" y="4617613"/>
            <a:ext cx="346022" cy="7570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A4A539E4-3220-494F-831E-5D2C1FCCBF0E}"/>
              </a:ext>
            </a:extLst>
          </p:cNvPr>
          <p:cNvCxnSpPr>
            <a:cxnSpLocks/>
          </p:cNvCxnSpPr>
          <p:nvPr/>
        </p:nvCxnSpPr>
        <p:spPr>
          <a:xfrm flipH="1" flipV="1">
            <a:off x="5749697" y="4572574"/>
            <a:ext cx="1392419" cy="6588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9D7A1C5-2C61-4A55-9CCD-9564AF4C3CE3}"/>
              </a:ext>
            </a:extLst>
          </p:cNvPr>
          <p:cNvSpPr txBox="1"/>
          <p:nvPr/>
        </p:nvSpPr>
        <p:spPr>
          <a:xfrm>
            <a:off x="300760" y="1058673"/>
            <a:ext cx="9133072" cy="2114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25BA6D5-7495-465B-B351-F1D639CA6115}"/>
              </a:ext>
            </a:extLst>
          </p:cNvPr>
          <p:cNvSpPr txBox="1"/>
          <p:nvPr/>
        </p:nvSpPr>
        <p:spPr>
          <a:xfrm>
            <a:off x="496280" y="1165439"/>
            <a:ext cx="8757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при запросе клиентом файла определённой сети необходимо пройти процедуру аутентификации;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F78A51D-E33C-4F36-93D6-043F94C446D8}"/>
              </a:ext>
            </a:extLst>
          </p:cNvPr>
          <p:cNvSpPr txBox="1"/>
          <p:nvPr/>
        </p:nvSpPr>
        <p:spPr>
          <a:xfrm>
            <a:off x="514542" y="1818953"/>
            <a:ext cx="8757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 случае успешной аутентификации пользователь получает доступ к работе с файлом;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FCE5B35-0DFF-4CE9-95AF-3FA1BF618B47}"/>
              </a:ext>
            </a:extLst>
          </p:cNvPr>
          <p:cNvSpPr txBox="1"/>
          <p:nvPr/>
        </p:nvSpPr>
        <p:spPr>
          <a:xfrm>
            <a:off x="488651" y="2835416"/>
            <a:ext cx="875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по окончании работы с файлом сохраняется информация о сеансе.</a:t>
            </a:r>
          </a:p>
        </p:txBody>
      </p: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xmlns="" id="{976277FD-7B8E-4B17-BA7F-EDEB3D8BB78B}"/>
              </a:ext>
            </a:extLst>
          </p:cNvPr>
          <p:cNvCxnSpPr>
            <a:cxnSpLocks/>
          </p:cNvCxnSpPr>
          <p:nvPr/>
        </p:nvCxnSpPr>
        <p:spPr>
          <a:xfrm flipV="1">
            <a:off x="1721330" y="4721555"/>
            <a:ext cx="2930232" cy="11435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7536E5A3-D334-4BA6-B18E-33D14BE214A7}"/>
              </a:ext>
            </a:extLst>
          </p:cNvPr>
          <p:cNvSpPr txBox="1"/>
          <p:nvPr/>
        </p:nvSpPr>
        <p:spPr>
          <a:xfrm>
            <a:off x="2784719" y="5374648"/>
            <a:ext cx="133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Окончание сеанса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E73BB894-4E99-4250-B2D5-D837BE5D66E0}"/>
              </a:ext>
            </a:extLst>
          </p:cNvPr>
          <p:cNvSpPr/>
          <p:nvPr/>
        </p:nvSpPr>
        <p:spPr>
          <a:xfrm>
            <a:off x="7511516" y="3678918"/>
            <a:ext cx="1242874" cy="12428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клиент</a:t>
            </a: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xmlns="" id="{356BC4DF-60C3-4322-B68C-4CB9CF8B49A4}"/>
              </a:ext>
            </a:extLst>
          </p:cNvPr>
          <p:cNvCxnSpPr>
            <a:cxnSpLocks/>
          </p:cNvCxnSpPr>
          <p:nvPr/>
        </p:nvCxnSpPr>
        <p:spPr>
          <a:xfrm flipH="1" flipV="1">
            <a:off x="5822100" y="4142921"/>
            <a:ext cx="1617627" cy="784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нак умножения 30">
            <a:extLst>
              <a:ext uri="{FF2B5EF4-FFF2-40B4-BE49-F238E27FC236}">
                <a16:creationId xmlns:a16="http://schemas.microsoft.com/office/drawing/2014/main" xmlns="" id="{1F77FE63-B461-4D9C-A1DD-5A1CE01BD97E}"/>
              </a:ext>
            </a:extLst>
          </p:cNvPr>
          <p:cNvSpPr/>
          <p:nvPr/>
        </p:nvSpPr>
        <p:spPr>
          <a:xfrm>
            <a:off x="6404917" y="3920254"/>
            <a:ext cx="523782" cy="52378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393CDFF-D2B7-49AF-BD3C-E9531164106C}"/>
              </a:ext>
            </a:extLst>
          </p:cNvPr>
          <p:cNvSpPr txBox="1"/>
          <p:nvPr/>
        </p:nvSpPr>
        <p:spPr>
          <a:xfrm>
            <a:off x="5911822" y="3343137"/>
            <a:ext cx="152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Изменение файла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CAEFF48-9621-4890-B5F8-6CCB8D6A037B}"/>
              </a:ext>
            </a:extLst>
          </p:cNvPr>
          <p:cNvSpPr txBox="1"/>
          <p:nvPr/>
        </p:nvSpPr>
        <p:spPr>
          <a:xfrm>
            <a:off x="488651" y="3227570"/>
            <a:ext cx="875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ограничение прав пользователей.</a:t>
            </a:r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xmlns="" id="{6D2F9801-B386-45E3-A545-F626B817B6A3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4919579" y="4661512"/>
            <a:ext cx="299908" cy="7131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xmlns="" id="{2F7EB265-2337-42E3-8C81-D99128FDD672}"/>
              </a:ext>
            </a:extLst>
          </p:cNvPr>
          <p:cNvCxnSpPr>
            <a:cxnSpLocks/>
          </p:cNvCxnSpPr>
          <p:nvPr/>
        </p:nvCxnSpPr>
        <p:spPr>
          <a:xfrm>
            <a:off x="5714951" y="4734012"/>
            <a:ext cx="1319262" cy="6259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26BCA62-44ED-4D77-9A42-3C9C55771EDE}"/>
              </a:ext>
            </a:extLst>
          </p:cNvPr>
          <p:cNvSpPr txBox="1"/>
          <p:nvPr/>
        </p:nvSpPr>
        <p:spPr>
          <a:xfrm>
            <a:off x="5267559" y="5097649"/>
            <a:ext cx="1527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Информация о текущем сеансе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9DE80DC-2D54-4099-BB96-0CB04C80292D}"/>
              </a:ext>
            </a:extLst>
          </p:cNvPr>
          <p:cNvSpPr txBox="1"/>
          <p:nvPr/>
        </p:nvSpPr>
        <p:spPr>
          <a:xfrm>
            <a:off x="488651" y="2401815"/>
            <a:ext cx="875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информирование других клиентов о текущем сеансе;</a:t>
            </a:r>
          </a:p>
        </p:txBody>
      </p:sp>
    </p:spTree>
    <p:extLst>
      <p:ext uri="{BB962C8B-B14F-4D97-AF65-F5344CB8AC3E}">
        <p14:creationId xmlns:p14="http://schemas.microsoft.com/office/powerpoint/2010/main" val="176838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21" grpId="0"/>
      <p:bldP spid="36" grpId="0"/>
      <p:bldP spid="37" grpId="0"/>
      <p:bldP spid="39" grpId="0"/>
      <p:bldP spid="48" grpId="0"/>
      <p:bldP spid="27" grpId="0" animBg="1"/>
      <p:bldP spid="31" grpId="0" animBg="1"/>
      <p:bldP spid="32" grpId="0"/>
      <p:bldP spid="34" grpId="0"/>
      <p:bldP spid="42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schemeClr val="bg1"/>
                </a:solidFill>
              </a:rPr>
              <a:pPr/>
              <a:t>9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8464" y="171189"/>
            <a:ext cx="8307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cs typeface="Arial" panose="020B0604020202020204" pitchFamily="34" charset="0"/>
              </a:rPr>
              <a:t>Привязка устройств РЗ к защищаемым объектам сети</a:t>
            </a:r>
          </a:p>
        </p:txBody>
      </p:sp>
      <p:sp>
        <p:nvSpPr>
          <p:cNvPr id="22" name="Номер слайда 4">
            <a:extLst>
              <a:ext uri="{FF2B5EF4-FFF2-40B4-BE49-F238E27FC236}">
                <a16:creationId xmlns:a16="http://schemas.microsoft.com/office/drawing/2014/main" xmlns="" id="{C395C1C3-DC15-4CA2-AE6C-BFC392E3EEAE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F585108-FF0C-4A07-848E-38E92B51E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24" y="1126242"/>
            <a:ext cx="9222122" cy="554203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91E9445-CF9F-4CF2-BE32-6DDC8A6EE5FE}"/>
              </a:ext>
            </a:extLst>
          </p:cNvPr>
          <p:cNvSpPr/>
          <p:nvPr/>
        </p:nvSpPr>
        <p:spPr>
          <a:xfrm>
            <a:off x="4687260" y="2933700"/>
            <a:ext cx="257175" cy="2571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1014C65-F0D4-458F-9334-3A7155E4AB4A}"/>
              </a:ext>
            </a:extLst>
          </p:cNvPr>
          <p:cNvSpPr/>
          <p:nvPr/>
        </p:nvSpPr>
        <p:spPr>
          <a:xfrm>
            <a:off x="4687260" y="4800516"/>
            <a:ext cx="257175" cy="2571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600CDD5-81AA-4FF1-A9A2-47456D3380BF}"/>
              </a:ext>
            </a:extLst>
          </p:cNvPr>
          <p:cNvSpPr/>
          <p:nvPr/>
        </p:nvSpPr>
        <p:spPr>
          <a:xfrm>
            <a:off x="6192210" y="2933700"/>
            <a:ext cx="257175" cy="2571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934B799-4468-4D1C-9520-1D8929057430}"/>
              </a:ext>
            </a:extLst>
          </p:cNvPr>
          <p:cNvSpPr/>
          <p:nvPr/>
        </p:nvSpPr>
        <p:spPr>
          <a:xfrm>
            <a:off x="6192209" y="4800516"/>
            <a:ext cx="257175" cy="2571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8947579F-0F5D-4B5A-B6BA-7938EF133CE6}"/>
              </a:ext>
            </a:extLst>
          </p:cNvPr>
          <p:cNvSpPr/>
          <p:nvPr/>
        </p:nvSpPr>
        <p:spPr>
          <a:xfrm>
            <a:off x="1880483" y="2028944"/>
            <a:ext cx="2182339" cy="1190767"/>
          </a:xfrm>
          <a:prstGeom prst="roundRect">
            <a:avLst>
              <a:gd name="adj" fmla="val 801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1FFC22E-8F8E-4FAE-B785-9B40D70EA1CD}"/>
              </a:ext>
            </a:extLst>
          </p:cNvPr>
          <p:cNvSpPr txBox="1"/>
          <p:nvPr/>
        </p:nvSpPr>
        <p:spPr>
          <a:xfrm>
            <a:off x="1960258" y="2556422"/>
            <a:ext cx="15625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Дистанционная защита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45FC120-D2E1-471D-B76E-5CC3B24D50A2}"/>
              </a:ext>
            </a:extLst>
          </p:cNvPr>
          <p:cNvSpPr txBox="1"/>
          <p:nvPr/>
        </p:nvSpPr>
        <p:spPr>
          <a:xfrm>
            <a:off x="1951181" y="2816578"/>
            <a:ext cx="1821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Токовая защита нулевой последовательности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E83E8F1-C2E5-41B6-8024-72F05C5A3675}"/>
              </a:ext>
            </a:extLst>
          </p:cNvPr>
          <p:cNvCxnSpPr>
            <a:cxnSpLocks/>
          </p:cNvCxnSpPr>
          <p:nvPr/>
        </p:nvCxnSpPr>
        <p:spPr>
          <a:xfrm>
            <a:off x="1982899" y="2793604"/>
            <a:ext cx="1856581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нак ''плюс'' 17">
            <a:extLst>
              <a:ext uri="{FF2B5EF4-FFF2-40B4-BE49-F238E27FC236}">
                <a16:creationId xmlns:a16="http://schemas.microsoft.com/office/drawing/2014/main" xmlns="" id="{AA5621EC-2EBA-46CE-920E-993F1ADADF20}"/>
              </a:ext>
            </a:extLst>
          </p:cNvPr>
          <p:cNvSpPr/>
          <p:nvPr/>
        </p:nvSpPr>
        <p:spPr>
          <a:xfrm>
            <a:off x="3572954" y="2571914"/>
            <a:ext cx="219847" cy="219847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нак ''плюс'' 20">
            <a:extLst>
              <a:ext uri="{FF2B5EF4-FFF2-40B4-BE49-F238E27FC236}">
                <a16:creationId xmlns:a16="http://schemas.microsoft.com/office/drawing/2014/main" xmlns="" id="{F3E42B60-AD20-4B65-89E5-D7EB0774F873}"/>
              </a:ext>
            </a:extLst>
          </p:cNvPr>
          <p:cNvSpPr/>
          <p:nvPr/>
        </p:nvSpPr>
        <p:spPr>
          <a:xfrm>
            <a:off x="3588032" y="2891320"/>
            <a:ext cx="219847" cy="219847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D2FC74A-7B5B-4858-937D-C6E0AB07AB4F}"/>
              </a:ext>
            </a:extLst>
          </p:cNvPr>
          <p:cNvSpPr/>
          <p:nvPr/>
        </p:nvSpPr>
        <p:spPr>
          <a:xfrm>
            <a:off x="4686710" y="2934053"/>
            <a:ext cx="257175" cy="2571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48AF88D6-1DBD-427E-9627-E5FA344DBDFE}"/>
              </a:ext>
            </a:extLst>
          </p:cNvPr>
          <p:cNvCxnSpPr>
            <a:cxnSpLocks/>
          </p:cNvCxnSpPr>
          <p:nvPr/>
        </p:nvCxnSpPr>
        <p:spPr>
          <a:xfrm>
            <a:off x="1970178" y="2560854"/>
            <a:ext cx="1856581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E704E507-5261-4D48-AA3A-2D154DBB813E}"/>
              </a:ext>
            </a:extLst>
          </p:cNvPr>
          <p:cNvSpPr/>
          <p:nvPr/>
        </p:nvSpPr>
        <p:spPr>
          <a:xfrm>
            <a:off x="2269974" y="2315655"/>
            <a:ext cx="438150" cy="1968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472405B2-1004-49C9-911A-68F40E413956}"/>
              </a:ext>
            </a:extLst>
          </p:cNvPr>
          <p:cNvSpPr/>
          <p:nvPr/>
        </p:nvSpPr>
        <p:spPr>
          <a:xfrm>
            <a:off x="3090180" y="2318154"/>
            <a:ext cx="438150" cy="1968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5535031-EE22-4C9A-9989-8510C7FCF6DD}"/>
              </a:ext>
            </a:extLst>
          </p:cNvPr>
          <p:cNvSpPr txBox="1"/>
          <p:nvPr/>
        </p:nvSpPr>
        <p:spPr>
          <a:xfrm>
            <a:off x="1945110" y="2290969"/>
            <a:ext cx="4089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/>
              <a:t>Ктт</a:t>
            </a:r>
            <a:endParaRPr lang="ru-RU" sz="1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2E84872-2F05-4460-B201-68F47698DBDB}"/>
              </a:ext>
            </a:extLst>
          </p:cNvPr>
          <p:cNvSpPr txBox="1"/>
          <p:nvPr/>
        </p:nvSpPr>
        <p:spPr>
          <a:xfrm>
            <a:off x="2762463" y="2298284"/>
            <a:ext cx="4089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/>
              <a:t>Ктн</a:t>
            </a:r>
            <a:endParaRPr lang="ru-RU" sz="1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D678992-7411-48AF-A69B-0F83515F48EA}"/>
              </a:ext>
            </a:extLst>
          </p:cNvPr>
          <p:cNvSpPr txBox="1"/>
          <p:nvPr/>
        </p:nvSpPr>
        <p:spPr>
          <a:xfrm>
            <a:off x="1936895" y="2026916"/>
            <a:ext cx="16511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Параметры защиты 2-1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C3CB436-F69D-4A15-AAB0-27E8F4E15BED}"/>
              </a:ext>
            </a:extLst>
          </p:cNvPr>
          <p:cNvSpPr txBox="1"/>
          <p:nvPr/>
        </p:nvSpPr>
        <p:spPr>
          <a:xfrm>
            <a:off x="2284592" y="2290968"/>
            <a:ext cx="4089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200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3397C5C-92D7-4D62-BAD0-C502A8A32C4D}"/>
              </a:ext>
            </a:extLst>
          </p:cNvPr>
          <p:cNvSpPr txBox="1"/>
          <p:nvPr/>
        </p:nvSpPr>
        <p:spPr>
          <a:xfrm>
            <a:off x="3077878" y="2293727"/>
            <a:ext cx="459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1000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xmlns="" id="{F4492F80-7D10-4BFB-84EA-80D68449CA09}"/>
              </a:ext>
            </a:extLst>
          </p:cNvPr>
          <p:cNvSpPr/>
          <p:nvPr/>
        </p:nvSpPr>
        <p:spPr>
          <a:xfrm>
            <a:off x="1880483" y="1360982"/>
            <a:ext cx="2182339" cy="2443830"/>
          </a:xfrm>
          <a:prstGeom prst="roundRect">
            <a:avLst>
              <a:gd name="adj" fmla="val 486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♣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31BCFE2-05A2-4C78-BB56-6AC64D16B6FD}"/>
              </a:ext>
            </a:extLst>
          </p:cNvPr>
          <p:cNvSpPr txBox="1"/>
          <p:nvPr/>
        </p:nvSpPr>
        <p:spPr>
          <a:xfrm>
            <a:off x="1902812" y="1403198"/>
            <a:ext cx="1821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Токовая защита нулевой последовательности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xmlns="" id="{639F64D8-807A-4FA9-8D7A-1775B1F5C49E}"/>
              </a:ext>
            </a:extLst>
          </p:cNvPr>
          <p:cNvSpPr/>
          <p:nvPr/>
        </p:nvSpPr>
        <p:spPr>
          <a:xfrm>
            <a:off x="2857658" y="1738475"/>
            <a:ext cx="438150" cy="1968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D1A68D2-B263-4801-B1C0-8B94AB565F42}"/>
              </a:ext>
            </a:extLst>
          </p:cNvPr>
          <p:cNvSpPr txBox="1"/>
          <p:nvPr/>
        </p:nvSpPr>
        <p:spPr>
          <a:xfrm>
            <a:off x="1869599" y="1725983"/>
            <a:ext cx="1128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Число ступеней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141E421-A24F-4F48-BFD7-52E926FE2E2B}"/>
              </a:ext>
            </a:extLst>
          </p:cNvPr>
          <p:cNvSpPr txBox="1"/>
          <p:nvPr/>
        </p:nvSpPr>
        <p:spPr>
          <a:xfrm>
            <a:off x="1937345" y="1955010"/>
            <a:ext cx="221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211EE60-7E12-4FFC-9210-99ABD1AF0134}"/>
              </a:ext>
            </a:extLst>
          </p:cNvPr>
          <p:cNvSpPr txBox="1"/>
          <p:nvPr/>
        </p:nvSpPr>
        <p:spPr>
          <a:xfrm>
            <a:off x="2238599" y="1947679"/>
            <a:ext cx="221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0971028-C3D1-4B79-A7BB-1EBC0CA89D50}"/>
              </a:ext>
            </a:extLst>
          </p:cNvPr>
          <p:cNvSpPr txBox="1"/>
          <p:nvPr/>
        </p:nvSpPr>
        <p:spPr>
          <a:xfrm>
            <a:off x="2506433" y="1948425"/>
            <a:ext cx="221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137E13C-DB86-4E0D-A91B-097E42947321}"/>
              </a:ext>
            </a:extLst>
          </p:cNvPr>
          <p:cNvSpPr txBox="1"/>
          <p:nvPr/>
        </p:nvSpPr>
        <p:spPr>
          <a:xfrm>
            <a:off x="2939911" y="1713789"/>
            <a:ext cx="221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3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1F732A1A-4320-44AF-81DA-74E9804B6775}"/>
              </a:ext>
            </a:extLst>
          </p:cNvPr>
          <p:cNvCxnSpPr>
            <a:cxnSpLocks/>
          </p:cNvCxnSpPr>
          <p:nvPr/>
        </p:nvCxnSpPr>
        <p:spPr>
          <a:xfrm flipV="1">
            <a:off x="1902812" y="1985410"/>
            <a:ext cx="51193" cy="1742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xmlns="" id="{CEAFA8AE-06D0-49D6-9C8E-5023EF648ABC}"/>
              </a:ext>
            </a:extLst>
          </p:cNvPr>
          <p:cNvCxnSpPr>
            <a:cxnSpLocks/>
          </p:cNvCxnSpPr>
          <p:nvPr/>
        </p:nvCxnSpPr>
        <p:spPr>
          <a:xfrm>
            <a:off x="1954005" y="1989742"/>
            <a:ext cx="23253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AA4B89B8-9938-4E7D-BE2E-2125D5BEB8A1}"/>
              </a:ext>
            </a:extLst>
          </p:cNvPr>
          <p:cNvCxnSpPr>
            <a:cxnSpLocks/>
          </p:cNvCxnSpPr>
          <p:nvPr/>
        </p:nvCxnSpPr>
        <p:spPr>
          <a:xfrm flipH="1" flipV="1">
            <a:off x="2190194" y="1985411"/>
            <a:ext cx="41111" cy="1742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3EA5FA6D-37DC-40F1-9E6F-429113C464EA}"/>
              </a:ext>
            </a:extLst>
          </p:cNvPr>
          <p:cNvCxnSpPr>
            <a:cxnSpLocks/>
          </p:cNvCxnSpPr>
          <p:nvPr/>
        </p:nvCxnSpPr>
        <p:spPr>
          <a:xfrm flipV="1">
            <a:off x="2226851" y="2159666"/>
            <a:ext cx="1813325" cy="44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Таблица 50">
            <a:extLst>
              <a:ext uri="{FF2B5EF4-FFF2-40B4-BE49-F238E27FC236}">
                <a16:creationId xmlns:a16="http://schemas.microsoft.com/office/drawing/2014/main" xmlns="" id="{802B41C4-99B9-4B6E-A1C0-53C901C04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302002"/>
              </p:ext>
            </p:extLst>
          </p:nvPr>
        </p:nvGraphicFramePr>
        <p:xfrm>
          <a:off x="1902812" y="2169052"/>
          <a:ext cx="2137364" cy="1573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933">
                  <a:extLst>
                    <a:ext uri="{9D8B030D-6E8A-4147-A177-3AD203B41FA5}">
                      <a16:colId xmlns:a16="http://schemas.microsoft.com/office/drawing/2014/main" xmlns="" val="3589040740"/>
                    </a:ext>
                  </a:extLst>
                </a:gridCol>
                <a:gridCol w="783431">
                  <a:extLst>
                    <a:ext uri="{9D8B030D-6E8A-4147-A177-3AD203B41FA5}">
                      <a16:colId xmlns:a16="http://schemas.microsoft.com/office/drawing/2014/main" xmlns="" val="3044029912"/>
                    </a:ext>
                  </a:extLst>
                </a:gridCol>
              </a:tblGrid>
              <a:tr h="312913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Параметр</a:t>
                      </a:r>
                    </a:p>
                  </a:txBody>
                  <a:tcPr marL="77798" marR="77798" marT="38899" marB="3889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Значение</a:t>
                      </a:r>
                    </a:p>
                  </a:txBody>
                  <a:tcPr marL="77798" marR="77798" marT="38899" marB="3889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1061351"/>
                  </a:ext>
                </a:extLst>
              </a:tr>
              <a:tr h="312913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Ток срабатывания</a:t>
                      </a:r>
                    </a:p>
                  </a:txBody>
                  <a:tcPr marL="77798" marR="77798" marT="38899" marB="3889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77798" marR="77798" marT="38899" marB="3889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9088788"/>
                  </a:ext>
                </a:extLst>
              </a:tr>
              <a:tr h="312913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Угол максимальной чувствительности ОНМ</a:t>
                      </a:r>
                    </a:p>
                  </a:txBody>
                  <a:tcPr marL="77798" marR="77798" marT="38899" marB="3889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77798" marR="77798" marT="38899" marB="3889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8793338"/>
                  </a:ext>
                </a:extLst>
              </a:tr>
              <a:tr h="312913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Мощность срабатывания</a:t>
                      </a:r>
                    </a:p>
                  </a:txBody>
                  <a:tcPr marL="77798" marR="77798" marT="38899" marB="3889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77798" marR="77798" marT="38899" marB="3889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9565650"/>
                  </a:ext>
                </a:extLst>
              </a:tr>
              <a:tr h="312913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Время срабатывания</a:t>
                      </a:r>
                    </a:p>
                  </a:txBody>
                  <a:tcPr marL="77798" marR="77798" marT="38899" marB="3889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77798" marR="77798" marT="38899" marB="3889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2736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45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/>
      <p:bldP spid="6" grpId="1"/>
      <p:bldP spid="12" grpId="0"/>
      <p:bldP spid="12" grpId="1"/>
      <p:bldP spid="18" grpId="0" animBg="1"/>
      <p:bldP spid="18" grpId="1" animBg="1"/>
      <p:bldP spid="21" grpId="0" animBg="1"/>
      <p:bldP spid="21" grpId="1" animBg="1"/>
      <p:bldP spid="24" grpId="0" animBg="1"/>
      <p:bldP spid="19" grpId="0" animBg="1"/>
      <p:bldP spid="19" grpId="1" animBg="1"/>
      <p:bldP spid="27" grpId="0" animBg="1"/>
      <p:bldP spid="27" grpId="1" animBg="1"/>
      <p:bldP spid="28" grpId="0"/>
      <p:bldP spid="28" grpId="1"/>
      <p:bldP spid="29" grpId="0"/>
      <p:bldP spid="29" grpId="1"/>
      <p:bldP spid="31" grpId="0"/>
      <p:bldP spid="31" grpId="1"/>
      <p:bldP spid="32" grpId="0"/>
      <p:bldP spid="32" grpId="1"/>
      <p:bldP spid="33" grpId="0"/>
      <p:bldP spid="33" grpId="1"/>
      <p:bldP spid="30" grpId="0" animBg="1"/>
      <p:bldP spid="34" grpId="0"/>
      <p:bldP spid="35" grpId="0" animBg="1"/>
      <p:bldP spid="36" grpId="0"/>
      <p:bldP spid="39" grpId="0"/>
      <p:bldP spid="40" grpId="0"/>
      <p:bldP spid="41" grpId="0"/>
      <p:bldP spid="42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1383</TotalTime>
  <Words>700</Words>
  <Application>Microsoft Office PowerPoint</Application>
  <PresentationFormat>Лист A4 (210x297 мм)</PresentationFormat>
  <Paragraphs>167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Саввин</dc:creator>
  <cp:lastModifiedBy>Виштибеев Алексей Владимирович</cp:lastModifiedBy>
  <cp:revision>114</cp:revision>
  <dcterms:created xsi:type="dcterms:W3CDTF">2017-06-20T03:25:15Z</dcterms:created>
  <dcterms:modified xsi:type="dcterms:W3CDTF">2017-07-25T04:38:23Z</dcterms:modified>
</cp:coreProperties>
</file>